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2.xml" ContentType="application/vnd.openxmlformats-officedocument.presentationml.notesSlide+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emf" ContentType="image/x-emf"/>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7" r:id="rId2"/>
    <p:sldId id="256" r:id="rId3"/>
  </p:sldIdLst>
  <p:sldSz cx="9144000" cy="6858000" type="screen4x3"/>
  <p:notesSz cx="6735763" cy="9866313"/>
  <p:defaultTextStyle>
    <a:defPPr>
      <a:defRPr lang="es-E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clrMru>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5620"/>
    <p:restoredTop sz="94564" autoAdjust="0"/>
  </p:normalViewPr>
  <p:slideViewPr>
    <p:cSldViewPr>
      <p:cViewPr varScale="1">
        <p:scale>
          <a:sx n="79" d="100"/>
          <a:sy n="79" d="100"/>
        </p:scale>
        <p:origin x="-1200" y="-7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17825" cy="493713"/>
          </a:xfrm>
          <a:prstGeom prst="rect">
            <a:avLst/>
          </a:prstGeom>
        </p:spPr>
        <p:txBody>
          <a:bodyPr vert="horz" lIns="87705" tIns="43852" rIns="87705" bIns="43852" rtlCol="0"/>
          <a:lstStyle>
            <a:lvl1pPr algn="l">
              <a:defRPr sz="1200" dirty="0"/>
            </a:lvl1pPr>
          </a:lstStyle>
          <a:p>
            <a:pPr>
              <a:defRPr/>
            </a:pPr>
            <a:endParaRPr lang="es-ES"/>
          </a:p>
        </p:txBody>
      </p:sp>
      <p:sp>
        <p:nvSpPr>
          <p:cNvPr id="3" name="2 Marcador de fecha"/>
          <p:cNvSpPr>
            <a:spLocks noGrp="1"/>
          </p:cNvSpPr>
          <p:nvPr>
            <p:ph type="dt" idx="1"/>
          </p:nvPr>
        </p:nvSpPr>
        <p:spPr>
          <a:xfrm>
            <a:off x="3816350" y="0"/>
            <a:ext cx="2917825" cy="493713"/>
          </a:xfrm>
          <a:prstGeom prst="rect">
            <a:avLst/>
          </a:prstGeom>
        </p:spPr>
        <p:txBody>
          <a:bodyPr vert="horz" lIns="87705" tIns="43852" rIns="87705" bIns="43852" rtlCol="0"/>
          <a:lstStyle>
            <a:lvl1pPr algn="r">
              <a:defRPr sz="1200" smtClean="0"/>
            </a:lvl1pPr>
          </a:lstStyle>
          <a:p>
            <a:pPr>
              <a:defRPr/>
            </a:pPr>
            <a:fld id="{5EC4A92F-3D68-43AF-B5D3-6963E69A0B7A}" type="datetimeFigureOut">
              <a:rPr lang="es-ES"/>
              <a:pPr>
                <a:defRPr/>
              </a:pPr>
              <a:t>30/09/2019</a:t>
            </a:fld>
            <a:endParaRPr lang="es-ES" dirty="0"/>
          </a:p>
        </p:txBody>
      </p:sp>
      <p:sp>
        <p:nvSpPr>
          <p:cNvPr id="4" name="3 Marcador de imagen de diapositiva"/>
          <p:cNvSpPr>
            <a:spLocks noGrp="1" noRot="1" noChangeAspect="1"/>
          </p:cNvSpPr>
          <p:nvPr>
            <p:ph type="sldImg" idx="2"/>
          </p:nvPr>
        </p:nvSpPr>
        <p:spPr>
          <a:xfrm>
            <a:off x="901700" y="739775"/>
            <a:ext cx="4932363" cy="3700463"/>
          </a:xfrm>
          <a:prstGeom prst="rect">
            <a:avLst/>
          </a:prstGeom>
          <a:noFill/>
          <a:ln w="12700">
            <a:solidFill>
              <a:prstClr val="black"/>
            </a:solidFill>
          </a:ln>
        </p:spPr>
        <p:txBody>
          <a:bodyPr vert="horz" lIns="87705" tIns="43852" rIns="87705" bIns="43852" rtlCol="0" anchor="ctr"/>
          <a:lstStyle/>
          <a:p>
            <a:pPr lvl="0"/>
            <a:endParaRPr lang="es-ES" noProof="0" dirty="0"/>
          </a:p>
        </p:txBody>
      </p:sp>
      <p:sp>
        <p:nvSpPr>
          <p:cNvPr id="5" name="4 Marcador de notas"/>
          <p:cNvSpPr>
            <a:spLocks noGrp="1"/>
          </p:cNvSpPr>
          <p:nvPr>
            <p:ph type="body" sz="quarter" idx="3"/>
          </p:nvPr>
        </p:nvSpPr>
        <p:spPr>
          <a:xfrm>
            <a:off x="673100" y="4687888"/>
            <a:ext cx="5389563" cy="4438650"/>
          </a:xfrm>
          <a:prstGeom prst="rect">
            <a:avLst/>
          </a:prstGeom>
        </p:spPr>
        <p:txBody>
          <a:bodyPr vert="horz" lIns="87705" tIns="43852" rIns="87705" bIns="43852" rtlCol="0">
            <a:normAutofit/>
          </a:bodyPr>
          <a:lstStyle/>
          <a:p>
            <a:pPr lvl="0"/>
            <a:r>
              <a:rPr lang="es-ES" noProof="0" smtClean="0"/>
              <a:t>Haga clic para modificar el estilo de texto del patrón</a:t>
            </a:r>
          </a:p>
          <a:p>
            <a:pPr lvl="1"/>
            <a:r>
              <a:rPr lang="es-ES" noProof="0" smtClean="0"/>
              <a:t>Segundo nivel</a:t>
            </a:r>
          </a:p>
          <a:p>
            <a:pPr lvl="2"/>
            <a:r>
              <a:rPr lang="es-ES" noProof="0" smtClean="0"/>
              <a:t>Tercer nivel</a:t>
            </a:r>
          </a:p>
          <a:p>
            <a:pPr lvl="3"/>
            <a:r>
              <a:rPr lang="es-ES" noProof="0" smtClean="0"/>
              <a:t>Cuarto nivel</a:t>
            </a:r>
          </a:p>
          <a:p>
            <a:pPr lvl="4"/>
            <a:r>
              <a:rPr lang="es-ES" noProof="0" smtClean="0"/>
              <a:t>Quinto nivel</a:t>
            </a:r>
            <a:endParaRPr lang="es-ES" noProof="0"/>
          </a:p>
        </p:txBody>
      </p:sp>
      <p:sp>
        <p:nvSpPr>
          <p:cNvPr id="6" name="5 Marcador de pie de página"/>
          <p:cNvSpPr>
            <a:spLocks noGrp="1"/>
          </p:cNvSpPr>
          <p:nvPr>
            <p:ph type="ftr" sz="quarter" idx="4"/>
          </p:nvPr>
        </p:nvSpPr>
        <p:spPr>
          <a:xfrm>
            <a:off x="0" y="9371013"/>
            <a:ext cx="2917825" cy="493712"/>
          </a:xfrm>
          <a:prstGeom prst="rect">
            <a:avLst/>
          </a:prstGeom>
        </p:spPr>
        <p:txBody>
          <a:bodyPr vert="horz" lIns="87705" tIns="43852" rIns="87705" bIns="43852" rtlCol="0" anchor="b"/>
          <a:lstStyle>
            <a:lvl1pPr algn="l">
              <a:defRPr sz="1200" dirty="0"/>
            </a:lvl1pPr>
          </a:lstStyle>
          <a:p>
            <a:pPr>
              <a:defRPr/>
            </a:pPr>
            <a:endParaRPr lang="es-ES"/>
          </a:p>
        </p:txBody>
      </p:sp>
      <p:sp>
        <p:nvSpPr>
          <p:cNvPr id="7" name="6 Marcador de número de diapositiva"/>
          <p:cNvSpPr>
            <a:spLocks noGrp="1"/>
          </p:cNvSpPr>
          <p:nvPr>
            <p:ph type="sldNum" sz="quarter" idx="5"/>
          </p:nvPr>
        </p:nvSpPr>
        <p:spPr>
          <a:xfrm>
            <a:off x="3816350" y="9371013"/>
            <a:ext cx="2917825" cy="493712"/>
          </a:xfrm>
          <a:prstGeom prst="rect">
            <a:avLst/>
          </a:prstGeom>
        </p:spPr>
        <p:txBody>
          <a:bodyPr vert="horz" lIns="87705" tIns="43852" rIns="87705" bIns="43852" rtlCol="0" anchor="b"/>
          <a:lstStyle>
            <a:lvl1pPr algn="r">
              <a:defRPr sz="1200" smtClean="0"/>
            </a:lvl1pPr>
          </a:lstStyle>
          <a:p>
            <a:pPr>
              <a:defRPr/>
            </a:pPr>
            <a:fld id="{BEB9518B-3F55-4AB1-851C-1E3B106D5D07}" type="slidenum">
              <a:rPr lang="es-ES"/>
              <a:pPr>
                <a:defRPr/>
              </a:pPr>
              <a:t>‹#›</a:t>
            </a:fld>
            <a:endParaRPr lang="es-ES" dirty="0"/>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1 Marcador de imagen de diapositiva"/>
          <p:cNvSpPr>
            <a:spLocks noGrp="1" noRot="1" noChangeAspect="1"/>
          </p:cNvSpPr>
          <p:nvPr>
            <p:ph type="sldImg"/>
          </p:nvPr>
        </p:nvSpPr>
        <p:spPr bwMode="auto">
          <a:noFill/>
          <a:ln>
            <a:solidFill>
              <a:srgbClr val="000000"/>
            </a:solidFill>
            <a:miter lim="800000"/>
            <a:headEnd/>
            <a:tailEnd/>
          </a:ln>
        </p:spPr>
      </p:sp>
      <p:sp>
        <p:nvSpPr>
          <p:cNvPr id="15362" name="2 Marcador de notas"/>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s-ES" smtClean="0"/>
          </a:p>
        </p:txBody>
      </p:sp>
      <p:sp>
        <p:nvSpPr>
          <p:cNvPr id="15363" name="3 Marcador de número de diapositiva"/>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88DDC449-51F8-4724-8B10-892A5A3BBB2C}" type="slidenum">
              <a:rPr lang="es-ES"/>
              <a:pPr/>
              <a:t>1</a:t>
            </a:fld>
            <a:endParaRPr lang="es-E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1 Marcador de imagen de diapositiva"/>
          <p:cNvSpPr>
            <a:spLocks noGrp="1" noRot="1" noChangeAspect="1"/>
          </p:cNvSpPr>
          <p:nvPr>
            <p:ph type="sldImg"/>
          </p:nvPr>
        </p:nvSpPr>
        <p:spPr bwMode="auto">
          <a:noFill/>
          <a:ln>
            <a:solidFill>
              <a:srgbClr val="000000"/>
            </a:solidFill>
            <a:miter lim="800000"/>
            <a:headEnd/>
            <a:tailEnd/>
          </a:ln>
        </p:spPr>
      </p:sp>
      <p:sp>
        <p:nvSpPr>
          <p:cNvPr id="17410" name="2 Marcador de notas"/>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s-ES" smtClean="0"/>
          </a:p>
        </p:txBody>
      </p:sp>
      <p:sp>
        <p:nvSpPr>
          <p:cNvPr id="17411" name="3 Marcador de número de diapositiva"/>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666A19D-76A8-41B2-A6F2-CF2762963B77}" type="slidenum">
              <a:rPr lang="es-ES"/>
              <a:pPr/>
              <a:t>2</a:t>
            </a:fld>
            <a:endParaRPr lang="es-E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lvl1pPr>
              <a:defRPr/>
            </a:lvl1pPr>
          </a:lstStyle>
          <a:p>
            <a:pPr>
              <a:defRPr/>
            </a:pPr>
            <a:fld id="{8B5CE75A-5CA5-48EB-B71F-CD4173B261FE}" type="datetimeFigureOut">
              <a:rPr lang="es-ES"/>
              <a:pPr>
                <a:defRPr/>
              </a:pPr>
              <a:t>30/09/2019</a:t>
            </a:fld>
            <a:endParaRPr lang="es-ES" dirty="0"/>
          </a:p>
        </p:txBody>
      </p:sp>
      <p:sp>
        <p:nvSpPr>
          <p:cNvPr id="5" name="4 Marcador de pie de página"/>
          <p:cNvSpPr>
            <a:spLocks noGrp="1"/>
          </p:cNvSpPr>
          <p:nvPr>
            <p:ph type="ftr" sz="quarter" idx="11"/>
          </p:nvPr>
        </p:nvSpPr>
        <p:spPr/>
        <p:txBody>
          <a:bodyPr/>
          <a:lstStyle>
            <a:lvl1pPr>
              <a:defRPr/>
            </a:lvl1pPr>
          </a:lstStyle>
          <a:p>
            <a:pPr>
              <a:defRPr/>
            </a:pPr>
            <a:endParaRPr lang="es-ES"/>
          </a:p>
        </p:txBody>
      </p:sp>
      <p:sp>
        <p:nvSpPr>
          <p:cNvPr id="6" name="5 Marcador de número de diapositiva"/>
          <p:cNvSpPr>
            <a:spLocks noGrp="1"/>
          </p:cNvSpPr>
          <p:nvPr>
            <p:ph type="sldNum" sz="quarter" idx="12"/>
          </p:nvPr>
        </p:nvSpPr>
        <p:spPr/>
        <p:txBody>
          <a:bodyPr/>
          <a:lstStyle>
            <a:lvl1pPr>
              <a:defRPr/>
            </a:lvl1pPr>
          </a:lstStyle>
          <a:p>
            <a:pPr>
              <a:defRPr/>
            </a:pPr>
            <a:fld id="{49E3DAC9-275B-4AE2-BCF5-6D997700B9F6}" type="slidenum">
              <a:rPr lang="es-ES"/>
              <a:pPr>
                <a:defRPr/>
              </a:pPr>
              <a:t>‹#›</a:t>
            </a:fld>
            <a:endParaRPr lang="es-E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lvl1pPr>
              <a:defRPr/>
            </a:lvl1pPr>
          </a:lstStyle>
          <a:p>
            <a:pPr>
              <a:defRPr/>
            </a:pPr>
            <a:fld id="{7B661B31-B59C-4EFD-96C1-99907F5E30D2}" type="datetimeFigureOut">
              <a:rPr lang="es-ES"/>
              <a:pPr>
                <a:defRPr/>
              </a:pPr>
              <a:t>30/09/2019</a:t>
            </a:fld>
            <a:endParaRPr lang="es-ES" dirty="0"/>
          </a:p>
        </p:txBody>
      </p:sp>
      <p:sp>
        <p:nvSpPr>
          <p:cNvPr id="5" name="4 Marcador de pie de página"/>
          <p:cNvSpPr>
            <a:spLocks noGrp="1"/>
          </p:cNvSpPr>
          <p:nvPr>
            <p:ph type="ftr" sz="quarter" idx="11"/>
          </p:nvPr>
        </p:nvSpPr>
        <p:spPr/>
        <p:txBody>
          <a:bodyPr/>
          <a:lstStyle>
            <a:lvl1pPr>
              <a:defRPr/>
            </a:lvl1pPr>
          </a:lstStyle>
          <a:p>
            <a:pPr>
              <a:defRPr/>
            </a:pPr>
            <a:endParaRPr lang="es-ES"/>
          </a:p>
        </p:txBody>
      </p:sp>
      <p:sp>
        <p:nvSpPr>
          <p:cNvPr id="6" name="5 Marcador de número de diapositiva"/>
          <p:cNvSpPr>
            <a:spLocks noGrp="1"/>
          </p:cNvSpPr>
          <p:nvPr>
            <p:ph type="sldNum" sz="quarter" idx="12"/>
          </p:nvPr>
        </p:nvSpPr>
        <p:spPr/>
        <p:txBody>
          <a:bodyPr/>
          <a:lstStyle>
            <a:lvl1pPr>
              <a:defRPr/>
            </a:lvl1pPr>
          </a:lstStyle>
          <a:p>
            <a:pPr>
              <a:defRPr/>
            </a:pPr>
            <a:fld id="{2C68AD46-1C10-47EE-8351-C800C2CE6F97}" type="slidenum">
              <a:rPr lang="es-ES"/>
              <a:pPr>
                <a:defRPr/>
              </a:pPr>
              <a:t>‹#›</a:t>
            </a:fld>
            <a:endParaRPr lang="es-E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lvl1pPr>
              <a:defRPr/>
            </a:lvl1pPr>
          </a:lstStyle>
          <a:p>
            <a:pPr>
              <a:defRPr/>
            </a:pPr>
            <a:fld id="{9D35888A-3E5A-44C6-ADBF-52B87F320D51}" type="datetimeFigureOut">
              <a:rPr lang="es-ES"/>
              <a:pPr>
                <a:defRPr/>
              </a:pPr>
              <a:t>30/09/2019</a:t>
            </a:fld>
            <a:endParaRPr lang="es-ES" dirty="0"/>
          </a:p>
        </p:txBody>
      </p:sp>
      <p:sp>
        <p:nvSpPr>
          <p:cNvPr id="5" name="4 Marcador de pie de página"/>
          <p:cNvSpPr>
            <a:spLocks noGrp="1"/>
          </p:cNvSpPr>
          <p:nvPr>
            <p:ph type="ftr" sz="quarter" idx="11"/>
          </p:nvPr>
        </p:nvSpPr>
        <p:spPr/>
        <p:txBody>
          <a:bodyPr/>
          <a:lstStyle>
            <a:lvl1pPr>
              <a:defRPr/>
            </a:lvl1pPr>
          </a:lstStyle>
          <a:p>
            <a:pPr>
              <a:defRPr/>
            </a:pPr>
            <a:endParaRPr lang="es-ES"/>
          </a:p>
        </p:txBody>
      </p:sp>
      <p:sp>
        <p:nvSpPr>
          <p:cNvPr id="6" name="5 Marcador de número de diapositiva"/>
          <p:cNvSpPr>
            <a:spLocks noGrp="1"/>
          </p:cNvSpPr>
          <p:nvPr>
            <p:ph type="sldNum" sz="quarter" idx="12"/>
          </p:nvPr>
        </p:nvSpPr>
        <p:spPr/>
        <p:txBody>
          <a:bodyPr/>
          <a:lstStyle>
            <a:lvl1pPr>
              <a:defRPr/>
            </a:lvl1pPr>
          </a:lstStyle>
          <a:p>
            <a:pPr>
              <a:defRPr/>
            </a:pPr>
            <a:fld id="{A196CD65-23A9-492A-B18B-CB2D6167B738}" type="slidenum">
              <a:rPr lang="es-ES"/>
              <a:pPr>
                <a:defRPr/>
              </a:pPr>
              <a:t>‹#›</a:t>
            </a:fld>
            <a:endParaRPr lang="es-E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lvl1pPr>
              <a:defRPr/>
            </a:lvl1pPr>
          </a:lstStyle>
          <a:p>
            <a:pPr>
              <a:defRPr/>
            </a:pPr>
            <a:fld id="{64A2822C-BA11-4177-A0CB-7351FB487B6A}" type="datetimeFigureOut">
              <a:rPr lang="es-ES"/>
              <a:pPr>
                <a:defRPr/>
              </a:pPr>
              <a:t>30/09/2019</a:t>
            </a:fld>
            <a:endParaRPr lang="es-ES" dirty="0"/>
          </a:p>
        </p:txBody>
      </p:sp>
      <p:sp>
        <p:nvSpPr>
          <p:cNvPr id="5" name="4 Marcador de pie de página"/>
          <p:cNvSpPr>
            <a:spLocks noGrp="1"/>
          </p:cNvSpPr>
          <p:nvPr>
            <p:ph type="ftr" sz="quarter" idx="11"/>
          </p:nvPr>
        </p:nvSpPr>
        <p:spPr/>
        <p:txBody>
          <a:bodyPr/>
          <a:lstStyle>
            <a:lvl1pPr>
              <a:defRPr/>
            </a:lvl1pPr>
          </a:lstStyle>
          <a:p>
            <a:pPr>
              <a:defRPr/>
            </a:pPr>
            <a:endParaRPr lang="es-ES"/>
          </a:p>
        </p:txBody>
      </p:sp>
      <p:sp>
        <p:nvSpPr>
          <p:cNvPr id="6" name="5 Marcador de número de diapositiva"/>
          <p:cNvSpPr>
            <a:spLocks noGrp="1"/>
          </p:cNvSpPr>
          <p:nvPr>
            <p:ph type="sldNum" sz="quarter" idx="12"/>
          </p:nvPr>
        </p:nvSpPr>
        <p:spPr/>
        <p:txBody>
          <a:bodyPr/>
          <a:lstStyle>
            <a:lvl1pPr>
              <a:defRPr/>
            </a:lvl1pPr>
          </a:lstStyle>
          <a:p>
            <a:pPr>
              <a:defRPr/>
            </a:pPr>
            <a:fld id="{9351422D-2EAB-46F4-A1EE-B33DCE033AD8}" type="slidenum">
              <a:rPr lang="es-ES"/>
              <a:pPr>
                <a:defRPr/>
              </a:pPr>
              <a:t>‹#›</a:t>
            </a:fld>
            <a:endParaRPr lang="es-E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lvl1pPr>
              <a:defRPr/>
            </a:lvl1pPr>
          </a:lstStyle>
          <a:p>
            <a:pPr>
              <a:defRPr/>
            </a:pPr>
            <a:fld id="{00925DB3-E72B-4A5E-B70D-CFFCA32990E6}" type="datetimeFigureOut">
              <a:rPr lang="es-ES"/>
              <a:pPr>
                <a:defRPr/>
              </a:pPr>
              <a:t>30/09/2019</a:t>
            </a:fld>
            <a:endParaRPr lang="es-ES" dirty="0"/>
          </a:p>
        </p:txBody>
      </p:sp>
      <p:sp>
        <p:nvSpPr>
          <p:cNvPr id="5" name="4 Marcador de pie de página"/>
          <p:cNvSpPr>
            <a:spLocks noGrp="1"/>
          </p:cNvSpPr>
          <p:nvPr>
            <p:ph type="ftr" sz="quarter" idx="11"/>
          </p:nvPr>
        </p:nvSpPr>
        <p:spPr/>
        <p:txBody>
          <a:bodyPr/>
          <a:lstStyle>
            <a:lvl1pPr>
              <a:defRPr/>
            </a:lvl1pPr>
          </a:lstStyle>
          <a:p>
            <a:pPr>
              <a:defRPr/>
            </a:pPr>
            <a:endParaRPr lang="es-ES"/>
          </a:p>
        </p:txBody>
      </p:sp>
      <p:sp>
        <p:nvSpPr>
          <p:cNvPr id="6" name="5 Marcador de número de diapositiva"/>
          <p:cNvSpPr>
            <a:spLocks noGrp="1"/>
          </p:cNvSpPr>
          <p:nvPr>
            <p:ph type="sldNum" sz="quarter" idx="12"/>
          </p:nvPr>
        </p:nvSpPr>
        <p:spPr/>
        <p:txBody>
          <a:bodyPr/>
          <a:lstStyle>
            <a:lvl1pPr>
              <a:defRPr/>
            </a:lvl1pPr>
          </a:lstStyle>
          <a:p>
            <a:pPr>
              <a:defRPr/>
            </a:pPr>
            <a:fld id="{160077C3-3CB8-4C88-A744-99F64600F701}" type="slidenum">
              <a:rPr lang="es-ES"/>
              <a:pPr>
                <a:defRPr/>
              </a:pPr>
              <a:t>‹#›</a:t>
            </a:fld>
            <a:endParaRPr lang="es-E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3 Marcador de fecha"/>
          <p:cNvSpPr>
            <a:spLocks noGrp="1"/>
          </p:cNvSpPr>
          <p:nvPr>
            <p:ph type="dt" sz="half" idx="10"/>
          </p:nvPr>
        </p:nvSpPr>
        <p:spPr/>
        <p:txBody>
          <a:bodyPr/>
          <a:lstStyle>
            <a:lvl1pPr>
              <a:defRPr/>
            </a:lvl1pPr>
          </a:lstStyle>
          <a:p>
            <a:pPr>
              <a:defRPr/>
            </a:pPr>
            <a:fld id="{189A859F-1AD0-416B-BE39-62703DD0DD7B}" type="datetimeFigureOut">
              <a:rPr lang="es-ES"/>
              <a:pPr>
                <a:defRPr/>
              </a:pPr>
              <a:t>30/09/2019</a:t>
            </a:fld>
            <a:endParaRPr lang="es-ES" dirty="0"/>
          </a:p>
        </p:txBody>
      </p:sp>
      <p:sp>
        <p:nvSpPr>
          <p:cNvPr id="6" name="4 Marcador de pie de página"/>
          <p:cNvSpPr>
            <a:spLocks noGrp="1"/>
          </p:cNvSpPr>
          <p:nvPr>
            <p:ph type="ftr" sz="quarter" idx="11"/>
          </p:nvPr>
        </p:nvSpPr>
        <p:spPr/>
        <p:txBody>
          <a:bodyPr/>
          <a:lstStyle>
            <a:lvl1pPr>
              <a:defRPr/>
            </a:lvl1pPr>
          </a:lstStyle>
          <a:p>
            <a:pPr>
              <a:defRPr/>
            </a:pPr>
            <a:endParaRPr lang="es-ES"/>
          </a:p>
        </p:txBody>
      </p:sp>
      <p:sp>
        <p:nvSpPr>
          <p:cNvPr id="7" name="5 Marcador de número de diapositiva"/>
          <p:cNvSpPr>
            <a:spLocks noGrp="1"/>
          </p:cNvSpPr>
          <p:nvPr>
            <p:ph type="sldNum" sz="quarter" idx="12"/>
          </p:nvPr>
        </p:nvSpPr>
        <p:spPr/>
        <p:txBody>
          <a:bodyPr/>
          <a:lstStyle>
            <a:lvl1pPr>
              <a:defRPr/>
            </a:lvl1pPr>
          </a:lstStyle>
          <a:p>
            <a:pPr>
              <a:defRPr/>
            </a:pPr>
            <a:fld id="{ACCBAB39-9DFE-48BB-BE78-9F30E8E479C4}" type="slidenum">
              <a:rPr lang="es-ES"/>
              <a:pPr>
                <a:defRPr/>
              </a:pPr>
              <a:t>‹#›</a:t>
            </a:fld>
            <a:endParaRPr lang="es-E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3 Marcador de fecha"/>
          <p:cNvSpPr>
            <a:spLocks noGrp="1"/>
          </p:cNvSpPr>
          <p:nvPr>
            <p:ph type="dt" sz="half" idx="10"/>
          </p:nvPr>
        </p:nvSpPr>
        <p:spPr/>
        <p:txBody>
          <a:bodyPr/>
          <a:lstStyle>
            <a:lvl1pPr>
              <a:defRPr/>
            </a:lvl1pPr>
          </a:lstStyle>
          <a:p>
            <a:pPr>
              <a:defRPr/>
            </a:pPr>
            <a:fld id="{9C32B326-6121-4FDE-8151-BF26DF0A1E46}" type="datetimeFigureOut">
              <a:rPr lang="es-ES"/>
              <a:pPr>
                <a:defRPr/>
              </a:pPr>
              <a:t>30/09/2019</a:t>
            </a:fld>
            <a:endParaRPr lang="es-ES" dirty="0"/>
          </a:p>
        </p:txBody>
      </p:sp>
      <p:sp>
        <p:nvSpPr>
          <p:cNvPr id="8" name="4 Marcador de pie de página"/>
          <p:cNvSpPr>
            <a:spLocks noGrp="1"/>
          </p:cNvSpPr>
          <p:nvPr>
            <p:ph type="ftr" sz="quarter" idx="11"/>
          </p:nvPr>
        </p:nvSpPr>
        <p:spPr/>
        <p:txBody>
          <a:bodyPr/>
          <a:lstStyle>
            <a:lvl1pPr>
              <a:defRPr/>
            </a:lvl1pPr>
          </a:lstStyle>
          <a:p>
            <a:pPr>
              <a:defRPr/>
            </a:pPr>
            <a:endParaRPr lang="es-ES"/>
          </a:p>
        </p:txBody>
      </p:sp>
      <p:sp>
        <p:nvSpPr>
          <p:cNvPr id="9" name="5 Marcador de número de diapositiva"/>
          <p:cNvSpPr>
            <a:spLocks noGrp="1"/>
          </p:cNvSpPr>
          <p:nvPr>
            <p:ph type="sldNum" sz="quarter" idx="12"/>
          </p:nvPr>
        </p:nvSpPr>
        <p:spPr/>
        <p:txBody>
          <a:bodyPr/>
          <a:lstStyle>
            <a:lvl1pPr>
              <a:defRPr/>
            </a:lvl1pPr>
          </a:lstStyle>
          <a:p>
            <a:pPr>
              <a:defRPr/>
            </a:pPr>
            <a:fld id="{270097FC-735A-47E1-93DA-9A248C149614}" type="slidenum">
              <a:rPr lang="es-ES"/>
              <a:pPr>
                <a:defRPr/>
              </a:pPr>
              <a:t>‹#›</a:t>
            </a:fld>
            <a:endParaRPr lang="es-E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3 Marcador de fecha"/>
          <p:cNvSpPr>
            <a:spLocks noGrp="1"/>
          </p:cNvSpPr>
          <p:nvPr>
            <p:ph type="dt" sz="half" idx="10"/>
          </p:nvPr>
        </p:nvSpPr>
        <p:spPr/>
        <p:txBody>
          <a:bodyPr/>
          <a:lstStyle>
            <a:lvl1pPr>
              <a:defRPr/>
            </a:lvl1pPr>
          </a:lstStyle>
          <a:p>
            <a:pPr>
              <a:defRPr/>
            </a:pPr>
            <a:fld id="{413525DF-5EA0-4383-BF26-6605B7C2CF48}" type="datetimeFigureOut">
              <a:rPr lang="es-ES"/>
              <a:pPr>
                <a:defRPr/>
              </a:pPr>
              <a:t>30/09/2019</a:t>
            </a:fld>
            <a:endParaRPr lang="es-ES" dirty="0"/>
          </a:p>
        </p:txBody>
      </p:sp>
      <p:sp>
        <p:nvSpPr>
          <p:cNvPr id="4" name="4 Marcador de pie de página"/>
          <p:cNvSpPr>
            <a:spLocks noGrp="1"/>
          </p:cNvSpPr>
          <p:nvPr>
            <p:ph type="ftr" sz="quarter" idx="11"/>
          </p:nvPr>
        </p:nvSpPr>
        <p:spPr/>
        <p:txBody>
          <a:bodyPr/>
          <a:lstStyle>
            <a:lvl1pPr>
              <a:defRPr/>
            </a:lvl1pPr>
          </a:lstStyle>
          <a:p>
            <a:pPr>
              <a:defRPr/>
            </a:pPr>
            <a:endParaRPr lang="es-ES"/>
          </a:p>
        </p:txBody>
      </p:sp>
      <p:sp>
        <p:nvSpPr>
          <p:cNvPr id="5" name="5 Marcador de número de diapositiva"/>
          <p:cNvSpPr>
            <a:spLocks noGrp="1"/>
          </p:cNvSpPr>
          <p:nvPr>
            <p:ph type="sldNum" sz="quarter" idx="12"/>
          </p:nvPr>
        </p:nvSpPr>
        <p:spPr/>
        <p:txBody>
          <a:bodyPr/>
          <a:lstStyle>
            <a:lvl1pPr>
              <a:defRPr/>
            </a:lvl1pPr>
          </a:lstStyle>
          <a:p>
            <a:pPr>
              <a:defRPr/>
            </a:pPr>
            <a:fld id="{EE3BEC3F-97C0-494F-AF2F-D6AE56B96091}" type="slidenum">
              <a:rPr lang="es-ES"/>
              <a:pPr>
                <a:defRPr/>
              </a:pPr>
              <a:t>‹#›</a:t>
            </a:fld>
            <a:endParaRPr lang="es-E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3 Marcador de fecha"/>
          <p:cNvSpPr>
            <a:spLocks noGrp="1"/>
          </p:cNvSpPr>
          <p:nvPr>
            <p:ph type="dt" sz="half" idx="10"/>
          </p:nvPr>
        </p:nvSpPr>
        <p:spPr/>
        <p:txBody>
          <a:bodyPr/>
          <a:lstStyle>
            <a:lvl1pPr>
              <a:defRPr/>
            </a:lvl1pPr>
          </a:lstStyle>
          <a:p>
            <a:pPr>
              <a:defRPr/>
            </a:pPr>
            <a:fld id="{423B35D8-4E0B-4897-B684-64BF9592CE47}" type="datetimeFigureOut">
              <a:rPr lang="es-ES"/>
              <a:pPr>
                <a:defRPr/>
              </a:pPr>
              <a:t>30/09/2019</a:t>
            </a:fld>
            <a:endParaRPr lang="es-ES" dirty="0"/>
          </a:p>
        </p:txBody>
      </p:sp>
      <p:sp>
        <p:nvSpPr>
          <p:cNvPr id="3" name="4 Marcador de pie de página"/>
          <p:cNvSpPr>
            <a:spLocks noGrp="1"/>
          </p:cNvSpPr>
          <p:nvPr>
            <p:ph type="ftr" sz="quarter" idx="11"/>
          </p:nvPr>
        </p:nvSpPr>
        <p:spPr/>
        <p:txBody>
          <a:bodyPr/>
          <a:lstStyle>
            <a:lvl1pPr>
              <a:defRPr/>
            </a:lvl1pPr>
          </a:lstStyle>
          <a:p>
            <a:pPr>
              <a:defRPr/>
            </a:pPr>
            <a:endParaRPr lang="es-ES"/>
          </a:p>
        </p:txBody>
      </p:sp>
      <p:sp>
        <p:nvSpPr>
          <p:cNvPr id="4" name="5 Marcador de número de diapositiva"/>
          <p:cNvSpPr>
            <a:spLocks noGrp="1"/>
          </p:cNvSpPr>
          <p:nvPr>
            <p:ph type="sldNum" sz="quarter" idx="12"/>
          </p:nvPr>
        </p:nvSpPr>
        <p:spPr/>
        <p:txBody>
          <a:bodyPr/>
          <a:lstStyle>
            <a:lvl1pPr>
              <a:defRPr/>
            </a:lvl1pPr>
          </a:lstStyle>
          <a:p>
            <a:pPr>
              <a:defRPr/>
            </a:pPr>
            <a:fld id="{1159E698-1AE6-4469-8F55-8014E3EA7B52}" type="slidenum">
              <a:rPr lang="es-ES"/>
              <a:pPr>
                <a:defRPr/>
              </a:pPr>
              <a:t>‹#›</a:t>
            </a:fld>
            <a:endParaRPr lang="es-E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3 Marcador de fecha"/>
          <p:cNvSpPr>
            <a:spLocks noGrp="1"/>
          </p:cNvSpPr>
          <p:nvPr>
            <p:ph type="dt" sz="half" idx="10"/>
          </p:nvPr>
        </p:nvSpPr>
        <p:spPr/>
        <p:txBody>
          <a:bodyPr/>
          <a:lstStyle>
            <a:lvl1pPr>
              <a:defRPr/>
            </a:lvl1pPr>
          </a:lstStyle>
          <a:p>
            <a:pPr>
              <a:defRPr/>
            </a:pPr>
            <a:fld id="{0E052A33-C73B-47BC-8525-4F9C4D6CD96B}" type="datetimeFigureOut">
              <a:rPr lang="es-ES"/>
              <a:pPr>
                <a:defRPr/>
              </a:pPr>
              <a:t>30/09/2019</a:t>
            </a:fld>
            <a:endParaRPr lang="es-ES" dirty="0"/>
          </a:p>
        </p:txBody>
      </p:sp>
      <p:sp>
        <p:nvSpPr>
          <p:cNvPr id="6" name="4 Marcador de pie de página"/>
          <p:cNvSpPr>
            <a:spLocks noGrp="1"/>
          </p:cNvSpPr>
          <p:nvPr>
            <p:ph type="ftr" sz="quarter" idx="11"/>
          </p:nvPr>
        </p:nvSpPr>
        <p:spPr/>
        <p:txBody>
          <a:bodyPr/>
          <a:lstStyle>
            <a:lvl1pPr>
              <a:defRPr/>
            </a:lvl1pPr>
          </a:lstStyle>
          <a:p>
            <a:pPr>
              <a:defRPr/>
            </a:pPr>
            <a:endParaRPr lang="es-ES"/>
          </a:p>
        </p:txBody>
      </p:sp>
      <p:sp>
        <p:nvSpPr>
          <p:cNvPr id="7" name="5 Marcador de número de diapositiva"/>
          <p:cNvSpPr>
            <a:spLocks noGrp="1"/>
          </p:cNvSpPr>
          <p:nvPr>
            <p:ph type="sldNum" sz="quarter" idx="12"/>
          </p:nvPr>
        </p:nvSpPr>
        <p:spPr/>
        <p:txBody>
          <a:bodyPr/>
          <a:lstStyle>
            <a:lvl1pPr>
              <a:defRPr/>
            </a:lvl1pPr>
          </a:lstStyle>
          <a:p>
            <a:pPr>
              <a:defRPr/>
            </a:pPr>
            <a:fld id="{BCBF3E31-5F74-43F6-99CD-EDFCE41155C5}" type="slidenum">
              <a:rPr lang="es-ES"/>
              <a:pPr>
                <a:defRPr/>
              </a:pPr>
              <a:t>‹#›</a:t>
            </a:fld>
            <a:endParaRPr lang="es-E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ES" noProof="0" dirty="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3 Marcador de fecha"/>
          <p:cNvSpPr>
            <a:spLocks noGrp="1"/>
          </p:cNvSpPr>
          <p:nvPr>
            <p:ph type="dt" sz="half" idx="10"/>
          </p:nvPr>
        </p:nvSpPr>
        <p:spPr/>
        <p:txBody>
          <a:bodyPr/>
          <a:lstStyle>
            <a:lvl1pPr>
              <a:defRPr/>
            </a:lvl1pPr>
          </a:lstStyle>
          <a:p>
            <a:pPr>
              <a:defRPr/>
            </a:pPr>
            <a:fld id="{E4C29DAA-6265-4424-980A-42D684005F06}" type="datetimeFigureOut">
              <a:rPr lang="es-ES"/>
              <a:pPr>
                <a:defRPr/>
              </a:pPr>
              <a:t>30/09/2019</a:t>
            </a:fld>
            <a:endParaRPr lang="es-ES" dirty="0"/>
          </a:p>
        </p:txBody>
      </p:sp>
      <p:sp>
        <p:nvSpPr>
          <p:cNvPr id="6" name="4 Marcador de pie de página"/>
          <p:cNvSpPr>
            <a:spLocks noGrp="1"/>
          </p:cNvSpPr>
          <p:nvPr>
            <p:ph type="ftr" sz="quarter" idx="11"/>
          </p:nvPr>
        </p:nvSpPr>
        <p:spPr/>
        <p:txBody>
          <a:bodyPr/>
          <a:lstStyle>
            <a:lvl1pPr>
              <a:defRPr/>
            </a:lvl1pPr>
          </a:lstStyle>
          <a:p>
            <a:pPr>
              <a:defRPr/>
            </a:pPr>
            <a:endParaRPr lang="es-ES"/>
          </a:p>
        </p:txBody>
      </p:sp>
      <p:sp>
        <p:nvSpPr>
          <p:cNvPr id="7" name="5 Marcador de número de diapositiva"/>
          <p:cNvSpPr>
            <a:spLocks noGrp="1"/>
          </p:cNvSpPr>
          <p:nvPr>
            <p:ph type="sldNum" sz="quarter" idx="12"/>
          </p:nvPr>
        </p:nvSpPr>
        <p:spPr/>
        <p:txBody>
          <a:bodyPr/>
          <a:lstStyle>
            <a:lvl1pPr>
              <a:defRPr/>
            </a:lvl1pPr>
          </a:lstStyle>
          <a:p>
            <a:pPr>
              <a:defRPr/>
            </a:pPr>
            <a:fld id="{2AB8ACEF-BB15-4D71-9B21-D7FE70D4FED5}" type="slidenum">
              <a:rPr lang="es-ES"/>
              <a:pPr>
                <a:defRPr/>
              </a:pPr>
              <a:t>‹#›</a:t>
            </a:fld>
            <a:endParaRPr lang="es-E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1 Marcador de título"/>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s-ES" smtClean="0"/>
              <a:t>Haga clic para modificar el estilo de título del patrón</a:t>
            </a:r>
          </a:p>
        </p:txBody>
      </p:sp>
      <p:sp>
        <p:nvSpPr>
          <p:cNvPr id="1027" name="2 Marcador de texto"/>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E1D5732A-7A10-4864-9634-6BC8D99274A6}" type="datetimeFigureOut">
              <a:rPr lang="es-ES"/>
              <a:pPr>
                <a:defRPr/>
              </a:pPr>
              <a:t>30/09/2019</a:t>
            </a:fld>
            <a:endParaRPr lang="es-ES" dirty="0"/>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dirty="0">
                <a:solidFill>
                  <a:schemeClr val="tx1">
                    <a:tint val="75000"/>
                  </a:schemeClr>
                </a:solidFill>
                <a:latin typeface="+mn-lt"/>
              </a:defRPr>
            </a:lvl1pPr>
          </a:lstStyle>
          <a:p>
            <a:pPr>
              <a:defRPr/>
            </a:pPr>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95CA5091-2ADA-483A-BEE1-817741AACF89}" type="slidenum">
              <a:rPr lang="es-ES"/>
              <a:pPr>
                <a:defRPr/>
              </a:pPr>
              <a:t>‹#›</a:t>
            </a:fld>
            <a:endParaRPr lang="es-ES" dirty="0"/>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hyperlink" Target="mailto:atencionpaciente@salud.madrid.org" TargetMode="External"/><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image" Target="../media/image6.png"/><Relationship Id="rId5" Type="http://schemas.openxmlformats.org/officeDocument/2006/relationships/image" Target="../media/image5.emf"/><Relationship Id="rId4"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Group 98"/>
          <p:cNvGraphicFramePr>
            <a:graphicFrameLocks noGrp="1"/>
          </p:cNvGraphicFramePr>
          <p:nvPr/>
        </p:nvGraphicFramePr>
        <p:xfrm>
          <a:off x="0" y="119063"/>
          <a:ext cx="4840288" cy="5919787"/>
        </p:xfrm>
        <a:graphic>
          <a:graphicData uri="http://schemas.openxmlformats.org/drawingml/2006/table">
            <a:tbl>
              <a:tblPr/>
              <a:tblGrid>
                <a:gridCol w="1014352"/>
                <a:gridCol w="646493"/>
                <a:gridCol w="283330"/>
                <a:gridCol w="668408"/>
                <a:gridCol w="117979"/>
                <a:gridCol w="289592"/>
                <a:gridCol w="353771"/>
                <a:gridCol w="176885"/>
                <a:gridCol w="1289856"/>
              </a:tblGrid>
              <a:tr h="574585">
                <a:tc gridSpan="9">
                  <a:txBody>
                    <a:bodyPr/>
                    <a:lstStyle>
                      <a:lvl1pPr>
                        <a:spcBef>
                          <a:spcPct val="20000"/>
                        </a:spcBef>
                        <a:defRPr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algn="ctr"/>
                      <a:r>
                        <a:rPr kumimoji="0" lang="es-ES" sz="1000" b="1" i="0" u="none" strike="noStrike" kern="1200" cap="none" normalizeH="0" baseline="0" dirty="0" smtClean="0">
                          <a:ln>
                            <a:noFill/>
                          </a:ln>
                          <a:solidFill>
                            <a:srgbClr val="FF6600"/>
                          </a:solidFill>
                          <a:effectLst/>
                          <a:latin typeface="Arial" panose="020B0604020202020204" pitchFamily="34" charset="0"/>
                          <a:ea typeface="ＭＳ Ｐゴシック" panose="020B0600070205080204" pitchFamily="34" charset="-128"/>
                          <a:cs typeface="+mn-cs"/>
                        </a:rPr>
                        <a:t>Formación para profesionales de Atención Primaria. </a:t>
                      </a:r>
                    </a:p>
                    <a:p>
                      <a:pPr marL="0" marR="0" indent="0" algn="ctr" defTabSz="914400" rtl="0" eaLnBrk="1" fontAlgn="auto" latinLnBrk="0" hangingPunct="1">
                        <a:lnSpc>
                          <a:spcPct val="100000"/>
                        </a:lnSpc>
                        <a:spcBef>
                          <a:spcPct val="20000"/>
                        </a:spcBef>
                        <a:spcAft>
                          <a:spcPts val="0"/>
                        </a:spcAft>
                        <a:buClrTx/>
                        <a:buSzTx/>
                        <a:buFontTx/>
                        <a:buNone/>
                        <a:tabLst/>
                        <a:defRPr/>
                      </a:pPr>
                      <a:r>
                        <a:rPr kumimoji="0" lang="es-ES" sz="1000" b="1" i="0" u="none" strike="noStrike" kern="1200" cap="none" normalizeH="0" baseline="0" dirty="0" smtClean="0">
                          <a:ln>
                            <a:noFill/>
                          </a:ln>
                          <a:solidFill>
                            <a:srgbClr val="FF6600"/>
                          </a:solidFill>
                          <a:effectLst/>
                          <a:latin typeface="Arial" panose="020B0604020202020204" pitchFamily="34" charset="0"/>
                          <a:ea typeface="ＭＳ Ｐゴシック" panose="020B0600070205080204" pitchFamily="34" charset="-128"/>
                          <a:cs typeface="+mn-cs"/>
                        </a:rPr>
                        <a:t>Habilidades para enfrentar el Cáncer Infantil y Adolescente en ATENCIÓN PRIMARIA </a:t>
                      </a:r>
                    </a:p>
                    <a:p>
                      <a:pPr marL="0" marR="0" lvl="0" indent="0" algn="ctr" defTabSz="914400" rtl="0" eaLnBrk="1" fontAlgn="auto" latinLnBrk="0" hangingPunct="1">
                        <a:lnSpc>
                          <a:spcPct val="100000"/>
                        </a:lnSpc>
                        <a:spcBef>
                          <a:spcPct val="20000"/>
                        </a:spcBef>
                        <a:spcAft>
                          <a:spcPts val="0"/>
                        </a:spcAft>
                        <a:buClrTx/>
                        <a:buSzTx/>
                        <a:buFontTx/>
                        <a:buNone/>
                        <a:tabLst/>
                        <a:defRPr/>
                      </a:pPr>
                      <a:r>
                        <a:rPr kumimoji="0" lang="es-ES" sz="1000" b="1" i="0" u="none" strike="noStrike" kern="1200" cap="none" normalizeH="0" baseline="0" dirty="0" smtClean="0">
                          <a:ln>
                            <a:noFill/>
                          </a:ln>
                          <a:solidFill>
                            <a:srgbClr val="FF6600"/>
                          </a:solidFill>
                          <a:effectLst/>
                          <a:latin typeface="Arial" panose="020B0604020202020204" pitchFamily="34" charset="0"/>
                          <a:ea typeface="ＭＳ Ｐゴシック" panose="020B0600070205080204" pitchFamily="34" charset="-128"/>
                          <a:cs typeface="+mn-cs"/>
                        </a:rPr>
                        <a:t>“Por un diagnóstico precoz  y una mejor comunicación con las familias” </a:t>
                      </a:r>
                    </a:p>
                  </a:txBody>
                  <a:tcPr marL="90009" marR="90009" marT="46804" marB="46804" anchor="ctr" horzOverflow="overflow">
                    <a:lnL>
                      <a:noFill/>
                    </a:lnL>
                    <a:lnR>
                      <a:noFill/>
                    </a:lnR>
                    <a:lnT>
                      <a:noFill/>
                    </a:lnT>
                    <a:lnB w="12700" cap="flat" cmpd="sng" algn="ctr">
                      <a:solidFill>
                        <a:srgbClr val="FF6600"/>
                      </a:solidFill>
                      <a:prstDash val="solid"/>
                      <a:round/>
                      <a:headEnd type="none" w="med" len="med"/>
                      <a:tailEnd type="none" w="med" len="med"/>
                    </a:lnB>
                    <a:lnTlToBr>
                      <a:noFill/>
                    </a:lnTlToBr>
                    <a:lnBlToTr>
                      <a:noFill/>
                    </a:lnBlToTr>
                    <a:noFill/>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r>
              <a:tr h="225606">
                <a:tc gridSpan="9">
                  <a:txBody>
                    <a:bodyPr/>
                    <a:lstStyle>
                      <a:lvl1pPr>
                        <a:spcBef>
                          <a:spcPct val="20000"/>
                        </a:spcBef>
                        <a:defRPr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_tradnl" altLang="es-ES" sz="900" b="1" i="0" u="none" strike="noStrike" cap="none" normalizeH="0" baseline="0" dirty="0" smtClean="0">
                          <a:ln>
                            <a:noFill/>
                          </a:ln>
                          <a:solidFill>
                            <a:srgbClr val="FF6600"/>
                          </a:solidFill>
                          <a:effectLst/>
                          <a:latin typeface="Arial" panose="020B0604020202020204" pitchFamily="34" charset="0"/>
                          <a:ea typeface="ＭＳ Ｐゴシック" panose="020B0600070205080204" pitchFamily="34" charset="-128"/>
                        </a:rPr>
                        <a:t>BOLETIN DE INSCRIPCIÓN (RELLENAR Y ENVIAR EN FORMATO ELECTRÓNCO)</a:t>
                      </a:r>
                    </a:p>
                  </a:txBody>
                  <a:tcPr marL="90009" marR="90009" marT="46804" marB="46804" anchor="ctr" horzOverflow="overflow">
                    <a:lnL w="12700" cap="flat" cmpd="sng" algn="ctr">
                      <a:solidFill>
                        <a:srgbClr val="FF6600"/>
                      </a:solidFill>
                      <a:prstDash val="solid"/>
                      <a:round/>
                      <a:headEnd type="none" w="med" len="med"/>
                      <a:tailEnd type="none" w="med" len="med"/>
                    </a:lnL>
                    <a:lnR w="38100" cap="flat" cmpd="sng" algn="ctr">
                      <a:solidFill>
                        <a:srgbClr val="FF6600"/>
                      </a:solidFill>
                      <a:prstDash val="solid"/>
                      <a:round/>
                      <a:headEnd type="none" w="med" len="med"/>
                      <a:tailEnd type="none" w="med" len="med"/>
                    </a:lnR>
                    <a:lnT w="12700" cap="flat" cmpd="sng" algn="ctr">
                      <a:solidFill>
                        <a:srgbClr val="FF6600"/>
                      </a:solidFill>
                      <a:prstDash val="solid"/>
                      <a:round/>
                      <a:headEnd type="none" w="med" len="med"/>
                      <a:tailEnd type="none" w="med" len="med"/>
                    </a:lnT>
                    <a:lnB w="12700" cap="flat" cmpd="sng" algn="ctr">
                      <a:solidFill>
                        <a:srgbClr val="FF6600"/>
                      </a:solidFill>
                      <a:prstDash val="solid"/>
                      <a:round/>
                      <a:headEnd type="none" w="med" len="med"/>
                      <a:tailEnd type="none" w="med" len="med"/>
                    </a:lnB>
                    <a:lnTlToBr>
                      <a:noFill/>
                    </a:lnTlToBr>
                    <a:lnBlToTr>
                      <a:noFill/>
                    </a:lnBlToTr>
                    <a:noFill/>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r>
              <a:tr h="225606">
                <a:tc gridSpan="9">
                  <a:txBody>
                    <a:bodyPr/>
                    <a:lstStyle>
                      <a:lvl1pPr>
                        <a:spcBef>
                          <a:spcPct val="20000"/>
                        </a:spcBef>
                        <a:defRPr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ES_tradnl" altLang="es-ES" sz="900" b="0" i="0" u="none" strike="noStrike" cap="none" normalizeH="0" baseline="0" dirty="0" smtClean="0">
                          <a:ln>
                            <a:noFill/>
                          </a:ln>
                          <a:solidFill>
                            <a:srgbClr val="FF6600"/>
                          </a:solidFill>
                          <a:effectLst/>
                          <a:latin typeface="Arial" panose="020B0604020202020204" pitchFamily="34" charset="0"/>
                          <a:ea typeface="ＭＳ Ｐゴシック" panose="020B0600070205080204" pitchFamily="34" charset="-128"/>
                        </a:rPr>
                        <a:t>Nombre y Apellidos: </a:t>
                      </a:r>
                      <a:endParaRPr kumimoji="0" lang="es-ES" altLang="es-ES" sz="900" b="0" i="0" u="none" strike="noStrike" cap="none" normalizeH="0" baseline="0" dirty="0" smtClean="0">
                        <a:ln>
                          <a:noFill/>
                        </a:ln>
                        <a:solidFill>
                          <a:srgbClr val="FF6600"/>
                        </a:solidFill>
                        <a:effectLst/>
                        <a:latin typeface="Arial" panose="020B0604020202020204" pitchFamily="34" charset="0"/>
                        <a:ea typeface="ＭＳ Ｐゴシック" panose="020B0600070205080204" pitchFamily="34" charset="-128"/>
                      </a:endParaRPr>
                    </a:p>
                  </a:txBody>
                  <a:tcPr marL="90009" marR="90009" marT="46804" marB="46804" anchor="ctr" horzOverflow="overflow">
                    <a:lnL w="12700" cap="flat" cmpd="sng" algn="ctr">
                      <a:solidFill>
                        <a:srgbClr val="FF6600"/>
                      </a:solidFill>
                      <a:prstDash val="solid"/>
                      <a:round/>
                      <a:headEnd type="none" w="med" len="med"/>
                      <a:tailEnd type="none" w="med" len="med"/>
                    </a:lnL>
                    <a:lnR w="38100" cap="flat" cmpd="sng" algn="ctr">
                      <a:solidFill>
                        <a:srgbClr val="FF6600"/>
                      </a:solidFill>
                      <a:prstDash val="solid"/>
                      <a:round/>
                      <a:headEnd type="none" w="med" len="med"/>
                      <a:tailEnd type="none" w="med" len="med"/>
                    </a:lnR>
                    <a:lnT w="12700" cap="flat" cmpd="sng" algn="ctr">
                      <a:solidFill>
                        <a:srgbClr val="FF6600"/>
                      </a:solidFill>
                      <a:prstDash val="solid"/>
                      <a:round/>
                      <a:headEnd type="none" w="med" len="med"/>
                      <a:tailEnd type="none" w="med" len="med"/>
                    </a:lnT>
                    <a:lnB w="12700" cap="flat" cmpd="sng" algn="ctr">
                      <a:solidFill>
                        <a:srgbClr val="FF6600"/>
                      </a:solidFill>
                      <a:prstDash val="solid"/>
                      <a:round/>
                      <a:headEnd type="none" w="med" len="med"/>
                      <a:tailEnd type="none" w="med" len="med"/>
                    </a:lnB>
                    <a:lnTlToBr>
                      <a:noFill/>
                    </a:lnTlToBr>
                    <a:lnBlToTr>
                      <a:noFill/>
                    </a:lnBlToTr>
                    <a:noFill/>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r>
              <a:tr h="359698">
                <a:tc gridSpan="4">
                  <a:txBody>
                    <a:bodyPr/>
                    <a:lstStyle>
                      <a:lvl1pPr>
                        <a:spcBef>
                          <a:spcPct val="20000"/>
                        </a:spcBef>
                        <a:defRPr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ES_tradnl" altLang="es-ES" sz="900" b="0" i="0" u="none" strike="noStrike" cap="none" normalizeH="0" baseline="0" dirty="0" smtClean="0">
                          <a:ln>
                            <a:noFill/>
                          </a:ln>
                          <a:solidFill>
                            <a:srgbClr val="FF6600"/>
                          </a:solidFill>
                          <a:effectLst/>
                          <a:latin typeface="Arial" panose="020B0604020202020204" pitchFamily="34" charset="0"/>
                          <a:ea typeface="ＭＳ Ｐゴシック" panose="020B0600070205080204" pitchFamily="34" charset="-128"/>
                        </a:rPr>
                        <a:t>NIF:</a:t>
                      </a:r>
                      <a:endParaRPr kumimoji="0" lang="es-ES" altLang="es-ES" sz="900" b="0" i="0" u="none" strike="noStrike" cap="none" normalizeH="0" baseline="0" dirty="0" smtClean="0">
                        <a:ln>
                          <a:noFill/>
                        </a:ln>
                        <a:solidFill>
                          <a:srgbClr val="FF6600"/>
                        </a:solidFill>
                        <a:effectLst/>
                        <a:latin typeface="Arial" panose="020B0604020202020204" pitchFamily="34" charset="0"/>
                        <a:ea typeface="ＭＳ Ｐゴシック" panose="020B0600070205080204" pitchFamily="34" charset="-128"/>
                      </a:endParaRPr>
                    </a:p>
                  </a:txBody>
                  <a:tcPr marL="90009" marR="90009" marT="46804" marB="46804" anchor="ctr" horzOverflow="overflow">
                    <a:lnL w="12700" cap="flat" cmpd="sng" algn="ctr">
                      <a:solidFill>
                        <a:srgbClr val="FF6600"/>
                      </a:solidFill>
                      <a:prstDash val="solid"/>
                      <a:round/>
                      <a:headEnd type="none" w="med" len="med"/>
                      <a:tailEnd type="none" w="med" len="med"/>
                    </a:lnL>
                    <a:lnR w="12700" cap="flat" cmpd="sng" algn="ctr">
                      <a:solidFill>
                        <a:srgbClr val="FF6600"/>
                      </a:solidFill>
                      <a:prstDash val="solid"/>
                      <a:round/>
                      <a:headEnd type="none" w="med" len="med"/>
                      <a:tailEnd type="none" w="med" len="med"/>
                    </a:lnR>
                    <a:lnT w="12700" cap="flat" cmpd="sng" algn="ctr">
                      <a:solidFill>
                        <a:srgbClr val="FF6600"/>
                      </a:solidFill>
                      <a:prstDash val="solid"/>
                      <a:round/>
                      <a:headEnd type="none" w="med" len="med"/>
                      <a:tailEnd type="none" w="med" len="med"/>
                    </a:lnT>
                    <a:lnB w="12700" cap="flat" cmpd="sng" algn="ctr">
                      <a:solidFill>
                        <a:srgbClr val="FF6600"/>
                      </a:solidFill>
                      <a:prstDash val="solid"/>
                      <a:round/>
                      <a:headEnd type="none" w="med" len="med"/>
                      <a:tailEnd type="none" w="med" len="med"/>
                    </a:lnB>
                    <a:lnTlToBr>
                      <a:noFill/>
                    </a:lnTlToBr>
                    <a:lnBlToTr>
                      <a:noFill/>
                    </a:lnBlToTr>
                    <a:noFill/>
                  </a:tcPr>
                </a:tc>
                <a:tc hMerge="1">
                  <a:txBody>
                    <a:bodyPr/>
                    <a:lstStyle/>
                    <a:p>
                      <a:endParaRPr lang="es-ES"/>
                    </a:p>
                  </a:txBody>
                  <a:tcPr/>
                </a:tc>
                <a:tc hMerge="1">
                  <a:txBody>
                    <a:bodyPr/>
                    <a:lstStyle/>
                    <a:p>
                      <a:endParaRPr lang="es-ES"/>
                    </a:p>
                  </a:txBody>
                  <a:tcPr/>
                </a:tc>
                <a:tc hMerge="1">
                  <a:txBody>
                    <a:bodyPr/>
                    <a:lstStyle/>
                    <a:p>
                      <a:endParaRPr lang="es-ES"/>
                    </a:p>
                  </a:txBody>
                  <a:tcPr/>
                </a:tc>
                <a:tc gridSpan="5">
                  <a:txBody>
                    <a:bodyPr/>
                    <a:lstStyle>
                      <a:lvl1pPr>
                        <a:spcBef>
                          <a:spcPct val="20000"/>
                        </a:spcBef>
                        <a:defRPr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altLang="es-ES" sz="1800" b="0" i="0" u="none" strike="noStrike" cap="none" normalizeH="0" baseline="0" dirty="0" smtClean="0">
                        <a:ln>
                          <a:noFill/>
                        </a:ln>
                        <a:solidFill>
                          <a:schemeClr val="tx1"/>
                        </a:solidFill>
                        <a:effectLst/>
                        <a:latin typeface="Arial" panose="020B0604020202020204" pitchFamily="34" charset="0"/>
                        <a:ea typeface="ＭＳ Ｐゴシック" panose="020B0600070205080204" pitchFamily="34" charset="-128"/>
                      </a:endParaRPr>
                    </a:p>
                  </a:txBody>
                  <a:tcPr marL="90009" marR="90009" marT="46804" marB="46804" anchor="ctr" horzOverflow="overflow">
                    <a:lnL w="12700" cap="flat" cmpd="sng" algn="ctr">
                      <a:solidFill>
                        <a:srgbClr val="FF6600"/>
                      </a:solidFill>
                      <a:prstDash val="solid"/>
                      <a:round/>
                      <a:headEnd type="none" w="med" len="med"/>
                      <a:tailEnd type="none" w="med" len="med"/>
                    </a:lnL>
                    <a:lnR w="38100" cap="flat" cmpd="sng" algn="ctr">
                      <a:solidFill>
                        <a:srgbClr val="FF6600"/>
                      </a:solidFill>
                      <a:prstDash val="solid"/>
                      <a:round/>
                      <a:headEnd type="none" w="med" len="med"/>
                      <a:tailEnd type="none" w="med" len="med"/>
                    </a:lnR>
                    <a:lnT w="12700" cap="flat" cmpd="sng" algn="ctr">
                      <a:solidFill>
                        <a:srgbClr val="FF6600"/>
                      </a:solidFill>
                      <a:prstDash val="solid"/>
                      <a:round/>
                      <a:headEnd type="none" w="med" len="med"/>
                      <a:tailEnd type="none" w="med" len="med"/>
                    </a:lnT>
                    <a:lnB w="12700" cap="flat" cmpd="sng" algn="ctr">
                      <a:solidFill>
                        <a:srgbClr val="FF6600"/>
                      </a:solidFill>
                      <a:prstDash val="solid"/>
                      <a:round/>
                      <a:headEnd type="none" w="med" len="med"/>
                      <a:tailEnd type="none" w="med" len="med"/>
                    </a:lnB>
                    <a:lnTlToBr>
                      <a:noFill/>
                    </a:lnTlToBr>
                    <a:lnBlToTr>
                      <a:noFill/>
                    </a:lnBlToTr>
                    <a:noFill/>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r>
              <a:tr h="225606">
                <a:tc gridSpan="9">
                  <a:txBody>
                    <a:bodyPr/>
                    <a:lstStyle>
                      <a:lvl1pPr>
                        <a:spcBef>
                          <a:spcPct val="20000"/>
                        </a:spcBef>
                        <a:defRPr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ES_tradnl" altLang="es-ES" sz="900" b="0" i="0" u="none" strike="noStrike" cap="none" normalizeH="0" baseline="0" dirty="0" smtClean="0">
                          <a:ln>
                            <a:noFill/>
                          </a:ln>
                          <a:solidFill>
                            <a:srgbClr val="FF6600"/>
                          </a:solidFill>
                          <a:effectLst/>
                          <a:latin typeface="Arial" panose="020B0604020202020204" pitchFamily="34" charset="0"/>
                          <a:ea typeface="ＭＳ Ｐゴシック" panose="020B0600070205080204" pitchFamily="34" charset="-128"/>
                        </a:rPr>
                        <a:t>Centro de trabajo:</a:t>
                      </a:r>
                      <a:endParaRPr kumimoji="0" lang="es-ES" altLang="es-ES" sz="900" b="0" i="0" u="none" strike="noStrike" cap="none" normalizeH="0" baseline="0" dirty="0" smtClean="0">
                        <a:ln>
                          <a:noFill/>
                        </a:ln>
                        <a:solidFill>
                          <a:srgbClr val="FF6600"/>
                        </a:solidFill>
                        <a:effectLst/>
                        <a:latin typeface="Arial" panose="020B0604020202020204" pitchFamily="34" charset="0"/>
                        <a:ea typeface="ＭＳ Ｐゴシック" panose="020B0600070205080204" pitchFamily="34" charset="-128"/>
                      </a:endParaRPr>
                    </a:p>
                  </a:txBody>
                  <a:tcPr marL="90009" marR="90009" marT="46804" marB="46804" anchor="ctr" horzOverflow="overflow">
                    <a:lnL w="12700" cap="flat" cmpd="sng" algn="ctr">
                      <a:solidFill>
                        <a:srgbClr val="FF6600"/>
                      </a:solidFill>
                      <a:prstDash val="solid"/>
                      <a:round/>
                      <a:headEnd type="none" w="med" len="med"/>
                      <a:tailEnd type="none" w="med" len="med"/>
                    </a:lnL>
                    <a:lnR w="38100" cap="flat" cmpd="sng" algn="ctr">
                      <a:solidFill>
                        <a:srgbClr val="FF6600"/>
                      </a:solidFill>
                      <a:prstDash val="solid"/>
                      <a:round/>
                      <a:headEnd type="none" w="med" len="med"/>
                      <a:tailEnd type="none" w="med" len="med"/>
                    </a:lnR>
                    <a:lnT w="12700" cap="flat" cmpd="sng" algn="ctr">
                      <a:solidFill>
                        <a:srgbClr val="FF6600"/>
                      </a:solidFill>
                      <a:prstDash val="solid"/>
                      <a:round/>
                      <a:headEnd type="none" w="med" len="med"/>
                      <a:tailEnd type="none" w="med" len="med"/>
                    </a:lnT>
                    <a:lnB w="12700" cap="flat" cmpd="sng" algn="ctr">
                      <a:solidFill>
                        <a:srgbClr val="FF6600"/>
                      </a:solidFill>
                      <a:prstDash val="solid"/>
                      <a:round/>
                      <a:headEnd type="none" w="med" len="med"/>
                      <a:tailEnd type="none" w="med" len="med"/>
                    </a:lnB>
                    <a:lnTlToBr>
                      <a:noFill/>
                    </a:lnTlToBr>
                    <a:lnBlToTr>
                      <a:noFill/>
                    </a:lnBlToTr>
                    <a:noFill/>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r>
              <a:tr h="225606">
                <a:tc gridSpan="9">
                  <a:txBody>
                    <a:bodyPr/>
                    <a:lstStyle>
                      <a:lvl1pPr>
                        <a:spcBef>
                          <a:spcPct val="20000"/>
                        </a:spcBef>
                        <a:defRPr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ES_tradnl" altLang="es-ES" sz="900" b="0" i="0" u="none" strike="noStrike" cap="none" normalizeH="0" baseline="0" dirty="0" smtClean="0">
                          <a:ln>
                            <a:noFill/>
                          </a:ln>
                          <a:solidFill>
                            <a:srgbClr val="FF6600"/>
                          </a:solidFill>
                          <a:effectLst/>
                          <a:latin typeface="Arial" panose="020B0604020202020204" pitchFamily="34" charset="0"/>
                          <a:ea typeface="ＭＳ Ｐゴシック" panose="020B0600070205080204" pitchFamily="34" charset="-128"/>
                        </a:rPr>
                        <a:t>Servicio:</a:t>
                      </a:r>
                      <a:endParaRPr kumimoji="0" lang="es-ES" altLang="es-ES" sz="900" b="0" i="0" u="none" strike="noStrike" cap="none" normalizeH="0" baseline="0" dirty="0" smtClean="0">
                        <a:ln>
                          <a:noFill/>
                        </a:ln>
                        <a:solidFill>
                          <a:srgbClr val="FF6600"/>
                        </a:solidFill>
                        <a:effectLst/>
                        <a:latin typeface="Arial" panose="020B0604020202020204" pitchFamily="34" charset="0"/>
                        <a:ea typeface="ＭＳ Ｐゴシック" panose="020B0600070205080204" pitchFamily="34" charset="-128"/>
                      </a:endParaRPr>
                    </a:p>
                  </a:txBody>
                  <a:tcPr marL="90009" marR="90009" marT="46804" marB="46804" anchor="ctr" horzOverflow="overflow">
                    <a:lnL w="12700" cap="flat" cmpd="sng" algn="ctr">
                      <a:solidFill>
                        <a:srgbClr val="FF6600"/>
                      </a:solidFill>
                      <a:prstDash val="solid"/>
                      <a:round/>
                      <a:headEnd type="none" w="med" len="med"/>
                      <a:tailEnd type="none" w="med" len="med"/>
                    </a:lnL>
                    <a:lnR w="38100" cap="flat" cmpd="sng" algn="ctr">
                      <a:solidFill>
                        <a:srgbClr val="FF6600"/>
                      </a:solidFill>
                      <a:prstDash val="solid"/>
                      <a:round/>
                      <a:headEnd type="none" w="med" len="med"/>
                      <a:tailEnd type="none" w="med" len="med"/>
                    </a:lnR>
                    <a:lnT w="12700" cap="flat" cmpd="sng" algn="ctr">
                      <a:solidFill>
                        <a:srgbClr val="FF6600"/>
                      </a:solidFill>
                      <a:prstDash val="solid"/>
                      <a:round/>
                      <a:headEnd type="none" w="med" len="med"/>
                      <a:tailEnd type="none" w="med" len="med"/>
                    </a:lnT>
                    <a:lnB w="12700" cap="flat" cmpd="sng" algn="ctr">
                      <a:solidFill>
                        <a:srgbClr val="FF6600"/>
                      </a:solidFill>
                      <a:prstDash val="solid"/>
                      <a:round/>
                      <a:headEnd type="none" w="med" len="med"/>
                      <a:tailEnd type="none" w="med" len="med"/>
                    </a:lnB>
                    <a:lnTlToBr>
                      <a:noFill/>
                    </a:lnTlToBr>
                    <a:lnBlToTr>
                      <a:noFill/>
                    </a:lnBlToTr>
                    <a:noFill/>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r>
              <a:tr h="225606">
                <a:tc gridSpan="9">
                  <a:txBody>
                    <a:bodyPr/>
                    <a:lstStyle>
                      <a:lvl1pPr>
                        <a:spcBef>
                          <a:spcPct val="20000"/>
                        </a:spcBef>
                        <a:defRPr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ES_tradnl" altLang="es-ES" sz="900" b="0" i="0" u="none" strike="noStrike" cap="none" normalizeH="0" baseline="0" dirty="0" smtClean="0">
                          <a:ln>
                            <a:noFill/>
                          </a:ln>
                          <a:solidFill>
                            <a:srgbClr val="FF6600"/>
                          </a:solidFill>
                          <a:effectLst/>
                          <a:latin typeface="Arial" panose="020B0604020202020204" pitchFamily="34" charset="0"/>
                          <a:ea typeface="ＭＳ Ｐゴシック" panose="020B0600070205080204" pitchFamily="34" charset="-128"/>
                        </a:rPr>
                        <a:t>Puesto/Cargo:</a:t>
                      </a:r>
                      <a:endParaRPr kumimoji="0" lang="es-ES" altLang="es-ES" sz="900" b="0" i="0" u="none" strike="noStrike" cap="none" normalizeH="0" baseline="0" dirty="0" smtClean="0">
                        <a:ln>
                          <a:noFill/>
                        </a:ln>
                        <a:solidFill>
                          <a:srgbClr val="FF6600"/>
                        </a:solidFill>
                        <a:effectLst/>
                        <a:latin typeface="Arial" panose="020B0604020202020204" pitchFamily="34" charset="0"/>
                        <a:ea typeface="ＭＳ Ｐゴシック" panose="020B0600070205080204" pitchFamily="34" charset="-128"/>
                      </a:endParaRPr>
                    </a:p>
                  </a:txBody>
                  <a:tcPr marL="90009" marR="90009" marT="46804" marB="46804" anchor="ctr" horzOverflow="overflow">
                    <a:lnL w="12700" cap="flat" cmpd="sng" algn="ctr">
                      <a:solidFill>
                        <a:srgbClr val="FF6600"/>
                      </a:solidFill>
                      <a:prstDash val="solid"/>
                      <a:round/>
                      <a:headEnd type="none" w="med" len="med"/>
                      <a:tailEnd type="none" w="med" len="med"/>
                    </a:lnL>
                    <a:lnR w="38100" cap="flat" cmpd="sng" algn="ctr">
                      <a:solidFill>
                        <a:srgbClr val="FF6600"/>
                      </a:solidFill>
                      <a:prstDash val="solid"/>
                      <a:round/>
                      <a:headEnd type="none" w="med" len="med"/>
                      <a:tailEnd type="none" w="med" len="med"/>
                    </a:lnR>
                    <a:lnT w="12700" cap="flat" cmpd="sng" algn="ctr">
                      <a:solidFill>
                        <a:srgbClr val="FF6600"/>
                      </a:solidFill>
                      <a:prstDash val="solid"/>
                      <a:round/>
                      <a:headEnd type="none" w="med" len="med"/>
                      <a:tailEnd type="none" w="med" len="med"/>
                    </a:lnT>
                    <a:lnB w="12700" cap="flat" cmpd="sng" algn="ctr">
                      <a:solidFill>
                        <a:srgbClr val="FF6600"/>
                      </a:solidFill>
                      <a:prstDash val="solid"/>
                      <a:round/>
                      <a:headEnd type="none" w="med" len="med"/>
                      <a:tailEnd type="none" w="med" len="med"/>
                    </a:lnB>
                    <a:lnTlToBr>
                      <a:noFill/>
                    </a:lnTlToBr>
                    <a:lnBlToTr>
                      <a:noFill/>
                    </a:lnBlToTr>
                    <a:noFill/>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r>
              <a:tr h="225606">
                <a:tc gridSpan="9">
                  <a:txBody>
                    <a:bodyPr/>
                    <a:lstStyle>
                      <a:lvl1pPr>
                        <a:spcBef>
                          <a:spcPct val="20000"/>
                        </a:spcBef>
                        <a:defRPr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ES_tradnl" altLang="es-ES" sz="900" b="0" i="0" u="none" strike="noStrike" cap="none" normalizeH="0" baseline="0" dirty="0" smtClean="0">
                          <a:ln>
                            <a:noFill/>
                          </a:ln>
                          <a:solidFill>
                            <a:srgbClr val="FF6600"/>
                          </a:solidFill>
                          <a:effectLst/>
                          <a:latin typeface="Arial" panose="020B0604020202020204" pitchFamily="34" charset="0"/>
                          <a:ea typeface="ＭＳ Ｐゴシック" panose="020B0600070205080204" pitchFamily="34" charset="-128"/>
                        </a:rPr>
                        <a:t>Dirección:</a:t>
                      </a:r>
                      <a:endParaRPr kumimoji="0" lang="es-ES" altLang="es-ES" sz="900" b="0" i="0" u="none" strike="noStrike" cap="none" normalizeH="0" baseline="0" dirty="0" smtClean="0">
                        <a:ln>
                          <a:noFill/>
                        </a:ln>
                        <a:solidFill>
                          <a:srgbClr val="FF6600"/>
                        </a:solidFill>
                        <a:effectLst/>
                        <a:latin typeface="Arial" panose="020B0604020202020204" pitchFamily="34" charset="0"/>
                        <a:ea typeface="ＭＳ Ｐゴシック" panose="020B0600070205080204" pitchFamily="34" charset="-128"/>
                      </a:endParaRPr>
                    </a:p>
                  </a:txBody>
                  <a:tcPr marL="90009" marR="90009" marT="46804" marB="46804" anchor="ctr" horzOverflow="overflow">
                    <a:lnL w="12700" cap="flat" cmpd="sng" algn="ctr">
                      <a:solidFill>
                        <a:srgbClr val="FF6600"/>
                      </a:solidFill>
                      <a:prstDash val="solid"/>
                      <a:round/>
                      <a:headEnd type="none" w="med" len="med"/>
                      <a:tailEnd type="none" w="med" len="med"/>
                    </a:lnL>
                    <a:lnR w="38100" cap="flat" cmpd="sng" algn="ctr">
                      <a:solidFill>
                        <a:srgbClr val="FF6600"/>
                      </a:solidFill>
                      <a:prstDash val="solid"/>
                      <a:round/>
                      <a:headEnd type="none" w="med" len="med"/>
                      <a:tailEnd type="none" w="med" len="med"/>
                    </a:lnR>
                    <a:lnT w="12700" cap="flat" cmpd="sng" algn="ctr">
                      <a:solidFill>
                        <a:srgbClr val="FF6600"/>
                      </a:solidFill>
                      <a:prstDash val="solid"/>
                      <a:round/>
                      <a:headEnd type="none" w="med" len="med"/>
                      <a:tailEnd type="none" w="med" len="med"/>
                    </a:lnT>
                    <a:lnB w="12700" cap="flat" cmpd="sng" algn="ctr">
                      <a:solidFill>
                        <a:srgbClr val="FF6600"/>
                      </a:solidFill>
                      <a:prstDash val="solid"/>
                      <a:round/>
                      <a:headEnd type="none" w="med" len="med"/>
                      <a:tailEnd type="none" w="med" len="med"/>
                    </a:lnB>
                    <a:lnTlToBr>
                      <a:noFill/>
                    </a:lnTlToBr>
                    <a:lnBlToTr>
                      <a:noFill/>
                    </a:lnBlToTr>
                    <a:noFill/>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r>
              <a:tr h="225606">
                <a:tc gridSpan="2">
                  <a:txBody>
                    <a:bodyPr/>
                    <a:lstStyle>
                      <a:lvl1pPr>
                        <a:spcBef>
                          <a:spcPct val="20000"/>
                        </a:spcBef>
                        <a:defRPr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ES_tradnl" altLang="es-ES" sz="900" b="0" i="0" u="none" strike="noStrike" cap="none" normalizeH="0" baseline="0" dirty="0" smtClean="0">
                          <a:ln>
                            <a:noFill/>
                          </a:ln>
                          <a:solidFill>
                            <a:srgbClr val="FF6600"/>
                          </a:solidFill>
                          <a:effectLst/>
                          <a:latin typeface="Arial" panose="020B0604020202020204" pitchFamily="34" charset="0"/>
                          <a:ea typeface="ＭＳ Ｐゴシック" panose="020B0600070205080204" pitchFamily="34" charset="-128"/>
                        </a:rPr>
                        <a:t>C.P.:</a:t>
                      </a:r>
                      <a:endParaRPr kumimoji="0" lang="es-ES" altLang="es-ES" sz="900" b="0" i="0" u="none" strike="noStrike" cap="none" normalizeH="0" baseline="0" dirty="0" smtClean="0">
                        <a:ln>
                          <a:noFill/>
                        </a:ln>
                        <a:solidFill>
                          <a:srgbClr val="FF6600"/>
                        </a:solidFill>
                        <a:effectLst/>
                        <a:latin typeface="Arial" panose="020B0604020202020204" pitchFamily="34" charset="0"/>
                        <a:ea typeface="ＭＳ Ｐゴシック" panose="020B0600070205080204" pitchFamily="34" charset="-128"/>
                      </a:endParaRPr>
                    </a:p>
                  </a:txBody>
                  <a:tcPr marL="90009" marR="90009" marT="46804" marB="46804" anchor="ctr" horzOverflow="overflow">
                    <a:lnL w="12700" cap="flat" cmpd="sng" algn="ctr">
                      <a:solidFill>
                        <a:srgbClr val="FF6600"/>
                      </a:solidFill>
                      <a:prstDash val="solid"/>
                      <a:round/>
                      <a:headEnd type="none" w="med" len="med"/>
                      <a:tailEnd type="none" w="med" len="med"/>
                    </a:lnL>
                    <a:lnR w="12700" cap="flat" cmpd="sng" algn="ctr">
                      <a:solidFill>
                        <a:srgbClr val="FF6600"/>
                      </a:solidFill>
                      <a:prstDash val="solid"/>
                      <a:round/>
                      <a:headEnd type="none" w="med" len="med"/>
                      <a:tailEnd type="none" w="med" len="med"/>
                    </a:lnR>
                    <a:lnT w="12700" cap="flat" cmpd="sng" algn="ctr">
                      <a:solidFill>
                        <a:srgbClr val="FF6600"/>
                      </a:solidFill>
                      <a:prstDash val="solid"/>
                      <a:round/>
                      <a:headEnd type="none" w="med" len="med"/>
                      <a:tailEnd type="none" w="med" len="med"/>
                    </a:lnT>
                    <a:lnB w="12700" cap="flat" cmpd="sng" algn="ctr">
                      <a:solidFill>
                        <a:srgbClr val="FF6600"/>
                      </a:solidFill>
                      <a:prstDash val="solid"/>
                      <a:round/>
                      <a:headEnd type="none" w="med" len="med"/>
                      <a:tailEnd type="none" w="med" len="med"/>
                    </a:lnB>
                    <a:lnTlToBr>
                      <a:noFill/>
                    </a:lnTlToBr>
                    <a:lnBlToTr>
                      <a:noFill/>
                    </a:lnBlToTr>
                    <a:noFill/>
                  </a:tcPr>
                </a:tc>
                <a:tc hMerge="1">
                  <a:txBody>
                    <a:bodyPr/>
                    <a:lstStyle/>
                    <a:p>
                      <a:endParaRPr lang="es-ES"/>
                    </a:p>
                  </a:txBody>
                  <a:tcPr/>
                </a:tc>
                <a:tc gridSpan="7">
                  <a:txBody>
                    <a:bodyPr/>
                    <a:lstStyle>
                      <a:lvl1pPr>
                        <a:spcBef>
                          <a:spcPct val="20000"/>
                        </a:spcBef>
                        <a:defRPr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ES_tradnl" altLang="es-ES" sz="900" b="0" i="0" u="none" strike="noStrike" cap="none" normalizeH="0" baseline="0" dirty="0" smtClean="0">
                          <a:ln>
                            <a:noFill/>
                          </a:ln>
                          <a:solidFill>
                            <a:srgbClr val="FF6600"/>
                          </a:solidFill>
                          <a:effectLst/>
                          <a:latin typeface="Arial" panose="020B0604020202020204" pitchFamily="34" charset="0"/>
                          <a:ea typeface="ＭＳ Ｐゴシック" panose="020B0600070205080204" pitchFamily="34" charset="-128"/>
                        </a:rPr>
                        <a:t>Localidad:</a:t>
                      </a:r>
                      <a:endParaRPr kumimoji="0" lang="es-ES" altLang="es-ES" sz="900" b="0" i="0" u="none" strike="noStrike" cap="none" normalizeH="0" baseline="0" dirty="0" smtClean="0">
                        <a:ln>
                          <a:noFill/>
                        </a:ln>
                        <a:solidFill>
                          <a:srgbClr val="FF6600"/>
                        </a:solidFill>
                        <a:effectLst/>
                        <a:latin typeface="Arial" panose="020B0604020202020204" pitchFamily="34" charset="0"/>
                        <a:ea typeface="ＭＳ Ｐゴシック" panose="020B0600070205080204" pitchFamily="34" charset="-128"/>
                      </a:endParaRPr>
                    </a:p>
                  </a:txBody>
                  <a:tcPr marL="90009" marR="90009" marT="46804" marB="46804" anchor="ctr" horzOverflow="overflow">
                    <a:lnL w="12700" cap="flat" cmpd="sng" algn="ctr">
                      <a:solidFill>
                        <a:srgbClr val="FF6600"/>
                      </a:solidFill>
                      <a:prstDash val="solid"/>
                      <a:round/>
                      <a:headEnd type="none" w="med" len="med"/>
                      <a:tailEnd type="none" w="med" len="med"/>
                    </a:lnL>
                    <a:lnR w="38100" cap="flat" cmpd="sng" algn="ctr">
                      <a:solidFill>
                        <a:srgbClr val="FF6600"/>
                      </a:solidFill>
                      <a:prstDash val="solid"/>
                      <a:round/>
                      <a:headEnd type="none" w="med" len="med"/>
                      <a:tailEnd type="none" w="med" len="med"/>
                    </a:lnR>
                    <a:lnT w="12700" cap="flat" cmpd="sng" algn="ctr">
                      <a:solidFill>
                        <a:srgbClr val="FF6600"/>
                      </a:solidFill>
                      <a:prstDash val="solid"/>
                      <a:round/>
                      <a:headEnd type="none" w="med" len="med"/>
                      <a:tailEnd type="none" w="med" len="med"/>
                    </a:lnT>
                    <a:lnB w="12700" cap="flat" cmpd="sng" algn="ctr">
                      <a:solidFill>
                        <a:srgbClr val="FF6600"/>
                      </a:solidFill>
                      <a:prstDash val="solid"/>
                      <a:round/>
                      <a:headEnd type="none" w="med" len="med"/>
                      <a:tailEnd type="none" w="med" len="med"/>
                    </a:lnB>
                    <a:lnTlToBr>
                      <a:noFill/>
                    </a:lnTlToBr>
                    <a:lnBlToTr>
                      <a:noFill/>
                    </a:lnBlToTr>
                    <a:noFill/>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r>
              <a:tr h="225606">
                <a:tc gridSpan="5">
                  <a:txBody>
                    <a:bodyPr/>
                    <a:lstStyle>
                      <a:lvl1pPr>
                        <a:spcBef>
                          <a:spcPct val="20000"/>
                        </a:spcBef>
                        <a:defRPr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ES_tradnl" altLang="es-ES" sz="900" b="1" i="0" u="none" strike="noStrike" cap="none" normalizeH="0" baseline="0" dirty="0" smtClean="0">
                          <a:ln>
                            <a:noFill/>
                          </a:ln>
                          <a:solidFill>
                            <a:srgbClr val="FF6600"/>
                          </a:solidFill>
                          <a:effectLst/>
                          <a:latin typeface="Arial" panose="020B0604020202020204" pitchFamily="34" charset="0"/>
                          <a:ea typeface="ＭＳ Ｐゴシック" panose="020B0600070205080204" pitchFamily="34" charset="-128"/>
                        </a:rPr>
                        <a:t>Teléfono trabajo (*):</a:t>
                      </a:r>
                      <a:endParaRPr kumimoji="0" lang="es-ES" altLang="es-ES" sz="900" b="1" i="0" u="none" strike="noStrike" cap="none" normalizeH="0" baseline="0" dirty="0" smtClean="0">
                        <a:ln>
                          <a:noFill/>
                        </a:ln>
                        <a:solidFill>
                          <a:srgbClr val="FF6600"/>
                        </a:solidFill>
                        <a:effectLst/>
                        <a:latin typeface="Arial" panose="020B0604020202020204" pitchFamily="34" charset="0"/>
                        <a:ea typeface="ＭＳ Ｐゴシック" panose="020B0600070205080204" pitchFamily="34" charset="-128"/>
                      </a:endParaRPr>
                    </a:p>
                  </a:txBody>
                  <a:tcPr marL="90009" marR="90009" marT="46804" marB="46804" anchor="ctr" horzOverflow="overflow">
                    <a:lnL w="12700" cap="flat" cmpd="sng" algn="ctr">
                      <a:solidFill>
                        <a:srgbClr val="FF6600"/>
                      </a:solidFill>
                      <a:prstDash val="solid"/>
                      <a:round/>
                      <a:headEnd type="none" w="med" len="med"/>
                      <a:tailEnd type="none" w="med" len="med"/>
                    </a:lnL>
                    <a:lnR w="12700" cap="flat" cmpd="sng" algn="ctr">
                      <a:solidFill>
                        <a:srgbClr val="FF6600"/>
                      </a:solidFill>
                      <a:prstDash val="solid"/>
                      <a:round/>
                      <a:headEnd type="none" w="med" len="med"/>
                      <a:tailEnd type="none" w="med" len="med"/>
                    </a:lnR>
                    <a:lnT w="12700" cap="flat" cmpd="sng" algn="ctr">
                      <a:solidFill>
                        <a:srgbClr val="FF6600"/>
                      </a:solidFill>
                      <a:prstDash val="solid"/>
                      <a:round/>
                      <a:headEnd type="none" w="med" len="med"/>
                      <a:tailEnd type="none" w="med" len="med"/>
                    </a:lnT>
                    <a:lnB w="12700" cap="flat" cmpd="sng" algn="ctr">
                      <a:solidFill>
                        <a:srgbClr val="FF6600"/>
                      </a:solidFill>
                      <a:prstDash val="solid"/>
                      <a:round/>
                      <a:headEnd type="none" w="med" len="med"/>
                      <a:tailEnd type="none" w="med" len="med"/>
                    </a:lnB>
                    <a:lnTlToBr>
                      <a:noFill/>
                    </a:lnTlToBr>
                    <a:lnBlToTr>
                      <a:noFill/>
                    </a:lnBlToTr>
                    <a:noFill/>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gridSpan="4">
                  <a:txBody>
                    <a:bodyPr/>
                    <a:lstStyle>
                      <a:lvl1pPr>
                        <a:spcBef>
                          <a:spcPct val="20000"/>
                        </a:spcBef>
                        <a:defRPr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ES_tradnl" altLang="es-ES" sz="900" b="1" i="0" u="none" strike="noStrike" cap="none" normalizeH="0" baseline="0" dirty="0" smtClean="0">
                          <a:ln>
                            <a:noFill/>
                          </a:ln>
                          <a:solidFill>
                            <a:srgbClr val="FF6600"/>
                          </a:solidFill>
                          <a:effectLst/>
                          <a:latin typeface="Arial" panose="020B0604020202020204" pitchFamily="34" charset="0"/>
                          <a:ea typeface="ＭＳ Ｐゴシック" panose="020B0600070205080204" pitchFamily="34" charset="-128"/>
                        </a:rPr>
                        <a:t>Teléfono móvil (*):</a:t>
                      </a:r>
                      <a:endParaRPr kumimoji="0" lang="es-ES" altLang="es-ES" sz="900" b="1" i="0" u="none" strike="noStrike" cap="none" normalizeH="0" baseline="0" dirty="0" smtClean="0">
                        <a:ln>
                          <a:noFill/>
                        </a:ln>
                        <a:solidFill>
                          <a:srgbClr val="FF6600"/>
                        </a:solidFill>
                        <a:effectLst/>
                        <a:latin typeface="Arial" panose="020B0604020202020204" pitchFamily="34" charset="0"/>
                        <a:ea typeface="ＭＳ Ｐゴシック" panose="020B0600070205080204" pitchFamily="34" charset="-128"/>
                      </a:endParaRPr>
                    </a:p>
                  </a:txBody>
                  <a:tcPr marL="90009" marR="90009" marT="46804" marB="46804" anchor="ctr" horzOverflow="overflow">
                    <a:lnL w="12700" cap="flat" cmpd="sng" algn="ctr">
                      <a:solidFill>
                        <a:srgbClr val="FF6600"/>
                      </a:solidFill>
                      <a:prstDash val="solid"/>
                      <a:round/>
                      <a:headEnd type="none" w="med" len="med"/>
                      <a:tailEnd type="none" w="med" len="med"/>
                    </a:lnL>
                    <a:lnR w="38100" cap="flat" cmpd="sng" algn="ctr">
                      <a:solidFill>
                        <a:srgbClr val="FF6600"/>
                      </a:solidFill>
                      <a:prstDash val="solid"/>
                      <a:round/>
                      <a:headEnd type="none" w="med" len="med"/>
                      <a:tailEnd type="none" w="med" len="med"/>
                    </a:lnR>
                    <a:lnT w="12700" cap="flat" cmpd="sng" algn="ctr">
                      <a:solidFill>
                        <a:srgbClr val="FF6600"/>
                      </a:solidFill>
                      <a:prstDash val="solid"/>
                      <a:round/>
                      <a:headEnd type="none" w="med" len="med"/>
                      <a:tailEnd type="none" w="med" len="med"/>
                    </a:lnT>
                    <a:lnB w="12700" cap="flat" cmpd="sng" algn="ctr">
                      <a:solidFill>
                        <a:srgbClr val="FF6600"/>
                      </a:solidFill>
                      <a:prstDash val="solid"/>
                      <a:round/>
                      <a:headEnd type="none" w="med" len="med"/>
                      <a:tailEnd type="none" w="med" len="med"/>
                    </a:lnB>
                    <a:lnTlToBr>
                      <a:noFill/>
                    </a:lnTlToBr>
                    <a:lnBlToTr>
                      <a:noFill/>
                    </a:lnBlToTr>
                    <a:noFill/>
                  </a:tcPr>
                </a:tc>
                <a:tc hMerge="1">
                  <a:txBody>
                    <a:bodyPr/>
                    <a:lstStyle/>
                    <a:p>
                      <a:endParaRPr lang="es-ES"/>
                    </a:p>
                  </a:txBody>
                  <a:tcPr/>
                </a:tc>
                <a:tc hMerge="1">
                  <a:txBody>
                    <a:bodyPr/>
                    <a:lstStyle/>
                    <a:p>
                      <a:endParaRPr lang="es-ES"/>
                    </a:p>
                  </a:txBody>
                  <a:tcPr/>
                </a:tc>
                <a:tc hMerge="1">
                  <a:txBody>
                    <a:bodyPr/>
                    <a:lstStyle/>
                    <a:p>
                      <a:endParaRPr lang="es-ES"/>
                    </a:p>
                  </a:txBody>
                  <a:tcPr/>
                </a:tc>
              </a:tr>
              <a:tr h="225606">
                <a:tc gridSpan="5">
                  <a:txBody>
                    <a:bodyPr/>
                    <a:lstStyle>
                      <a:lvl1pPr>
                        <a:spcBef>
                          <a:spcPct val="20000"/>
                        </a:spcBef>
                        <a:defRPr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ES_tradnl" altLang="es-ES" sz="900" b="1" i="0" u="none" strike="noStrike" cap="none" normalizeH="0" baseline="0" dirty="0" smtClean="0">
                          <a:ln>
                            <a:noFill/>
                          </a:ln>
                          <a:solidFill>
                            <a:srgbClr val="FF6600"/>
                          </a:solidFill>
                          <a:effectLst/>
                          <a:latin typeface="Arial" panose="020B0604020202020204" pitchFamily="34" charset="0"/>
                          <a:ea typeface="ＭＳ Ｐゴシック" panose="020B0600070205080204" pitchFamily="34" charset="-128"/>
                        </a:rPr>
                        <a:t>Otro teléfono (*):</a:t>
                      </a:r>
                      <a:endParaRPr kumimoji="0" lang="es-ES" altLang="es-ES" sz="900" b="1" i="0" u="none" strike="noStrike" cap="none" normalizeH="0" baseline="0" dirty="0" smtClean="0">
                        <a:ln>
                          <a:noFill/>
                        </a:ln>
                        <a:solidFill>
                          <a:srgbClr val="FF6600"/>
                        </a:solidFill>
                        <a:effectLst/>
                        <a:latin typeface="Arial" panose="020B0604020202020204" pitchFamily="34" charset="0"/>
                        <a:ea typeface="ＭＳ Ｐゴシック" panose="020B0600070205080204" pitchFamily="34" charset="-128"/>
                      </a:endParaRPr>
                    </a:p>
                  </a:txBody>
                  <a:tcPr marL="90009" marR="90009" marT="46804" marB="46804" anchor="ctr" horzOverflow="overflow">
                    <a:lnL w="12700" cap="flat" cmpd="sng" algn="ctr">
                      <a:solidFill>
                        <a:srgbClr val="FF6600"/>
                      </a:solidFill>
                      <a:prstDash val="solid"/>
                      <a:round/>
                      <a:headEnd type="none" w="med" len="med"/>
                      <a:tailEnd type="none" w="med" len="med"/>
                    </a:lnL>
                    <a:lnR w="12700" cap="flat" cmpd="sng" algn="ctr">
                      <a:solidFill>
                        <a:srgbClr val="FF6600"/>
                      </a:solidFill>
                      <a:prstDash val="solid"/>
                      <a:round/>
                      <a:headEnd type="none" w="med" len="med"/>
                      <a:tailEnd type="none" w="med" len="med"/>
                    </a:lnR>
                    <a:lnT w="12700" cap="flat" cmpd="sng" algn="ctr">
                      <a:solidFill>
                        <a:srgbClr val="FF6600"/>
                      </a:solidFill>
                      <a:prstDash val="solid"/>
                      <a:round/>
                      <a:headEnd type="none" w="med" len="med"/>
                      <a:tailEnd type="none" w="med" len="med"/>
                    </a:lnT>
                    <a:lnB w="12700" cap="flat" cmpd="sng" algn="ctr">
                      <a:solidFill>
                        <a:srgbClr val="FF6600"/>
                      </a:solidFill>
                      <a:prstDash val="solid"/>
                      <a:round/>
                      <a:headEnd type="none" w="med" len="med"/>
                      <a:tailEnd type="none" w="med" len="med"/>
                    </a:lnB>
                    <a:lnTlToBr>
                      <a:noFill/>
                    </a:lnTlToBr>
                    <a:lnBlToTr>
                      <a:noFill/>
                    </a:lnBlToTr>
                    <a:noFill/>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gridSpan="4">
                  <a:txBody>
                    <a:bodyPr/>
                    <a:lstStyle>
                      <a:lvl1pPr>
                        <a:spcBef>
                          <a:spcPct val="20000"/>
                        </a:spcBef>
                        <a:defRPr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ES_tradnl" altLang="es-ES" sz="900" b="1" i="0" u="none" strike="noStrike" cap="none" normalizeH="0" baseline="0" dirty="0" smtClean="0">
                          <a:ln>
                            <a:noFill/>
                          </a:ln>
                          <a:solidFill>
                            <a:srgbClr val="FF6600"/>
                          </a:solidFill>
                          <a:effectLst/>
                          <a:latin typeface="Arial" panose="020B0604020202020204" pitchFamily="34" charset="0"/>
                          <a:ea typeface="ＭＳ Ｐゴシック" panose="020B0600070205080204" pitchFamily="34" charset="-128"/>
                        </a:rPr>
                        <a:t>FAX:</a:t>
                      </a:r>
                      <a:endParaRPr kumimoji="0" lang="es-ES" altLang="es-ES" sz="900" b="1" i="0" u="none" strike="noStrike" cap="none" normalizeH="0" baseline="0" dirty="0" smtClean="0">
                        <a:ln>
                          <a:noFill/>
                        </a:ln>
                        <a:solidFill>
                          <a:srgbClr val="FF6600"/>
                        </a:solidFill>
                        <a:effectLst/>
                        <a:latin typeface="Arial" panose="020B0604020202020204" pitchFamily="34" charset="0"/>
                        <a:ea typeface="ＭＳ Ｐゴシック" panose="020B0600070205080204" pitchFamily="34" charset="-128"/>
                      </a:endParaRPr>
                    </a:p>
                  </a:txBody>
                  <a:tcPr marL="90009" marR="90009" marT="46804" marB="46804" horzOverflow="overflow">
                    <a:lnL w="12700" cap="flat" cmpd="sng" algn="ctr">
                      <a:solidFill>
                        <a:srgbClr val="FF6600"/>
                      </a:solidFill>
                      <a:prstDash val="solid"/>
                      <a:round/>
                      <a:headEnd type="none" w="med" len="med"/>
                      <a:tailEnd type="none" w="med" len="med"/>
                    </a:lnL>
                    <a:lnR w="38100" cap="flat" cmpd="sng" algn="ctr">
                      <a:solidFill>
                        <a:srgbClr val="FF6600"/>
                      </a:solidFill>
                      <a:prstDash val="solid"/>
                      <a:round/>
                      <a:headEnd type="none" w="med" len="med"/>
                      <a:tailEnd type="none" w="med" len="med"/>
                    </a:lnR>
                    <a:lnT w="12700" cap="flat" cmpd="sng" algn="ctr">
                      <a:solidFill>
                        <a:srgbClr val="FF6600"/>
                      </a:solidFill>
                      <a:prstDash val="solid"/>
                      <a:round/>
                      <a:headEnd type="none" w="med" len="med"/>
                      <a:tailEnd type="none" w="med" len="med"/>
                    </a:lnT>
                    <a:lnB w="12700" cap="flat" cmpd="sng" algn="ctr">
                      <a:solidFill>
                        <a:srgbClr val="FF6600"/>
                      </a:solidFill>
                      <a:prstDash val="solid"/>
                      <a:round/>
                      <a:headEnd type="none" w="med" len="med"/>
                      <a:tailEnd type="none" w="med" len="med"/>
                    </a:lnB>
                    <a:lnTlToBr>
                      <a:noFill/>
                    </a:lnTlToBr>
                    <a:lnBlToTr>
                      <a:noFill/>
                    </a:lnBlToTr>
                    <a:noFill/>
                  </a:tcPr>
                </a:tc>
                <a:tc hMerge="1">
                  <a:txBody>
                    <a:bodyPr/>
                    <a:lstStyle/>
                    <a:p>
                      <a:endParaRPr lang="es-ES"/>
                    </a:p>
                  </a:txBody>
                  <a:tcPr/>
                </a:tc>
                <a:tc hMerge="1">
                  <a:txBody>
                    <a:bodyPr/>
                    <a:lstStyle/>
                    <a:p>
                      <a:endParaRPr lang="es-ES"/>
                    </a:p>
                  </a:txBody>
                  <a:tcPr/>
                </a:tc>
                <a:tc hMerge="1">
                  <a:txBody>
                    <a:bodyPr/>
                    <a:lstStyle/>
                    <a:p>
                      <a:endParaRPr lang="es-ES"/>
                    </a:p>
                  </a:txBody>
                  <a:tcPr/>
                </a:tc>
              </a:tr>
              <a:tr h="225606">
                <a:tc gridSpan="9">
                  <a:txBody>
                    <a:bodyPr/>
                    <a:lstStyle>
                      <a:lvl1pPr>
                        <a:spcBef>
                          <a:spcPct val="20000"/>
                        </a:spcBef>
                        <a:defRPr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ES_tradnl" altLang="es-ES" sz="900" b="1" i="0" u="none" strike="noStrike" cap="none" normalizeH="0" baseline="0" dirty="0" smtClean="0">
                          <a:ln>
                            <a:noFill/>
                          </a:ln>
                          <a:solidFill>
                            <a:srgbClr val="FF6600"/>
                          </a:solidFill>
                          <a:effectLst/>
                          <a:latin typeface="Arial" panose="020B0604020202020204" pitchFamily="34" charset="0"/>
                          <a:ea typeface="ＭＳ Ｐゴシック" panose="020B0600070205080204" pitchFamily="34" charset="-128"/>
                        </a:rPr>
                        <a:t>E-mail (*):</a:t>
                      </a:r>
                      <a:endParaRPr kumimoji="0" lang="es-ES" altLang="es-ES" sz="900" b="1" i="0" u="none" strike="noStrike" cap="none" normalizeH="0" baseline="0" dirty="0" smtClean="0">
                        <a:ln>
                          <a:noFill/>
                        </a:ln>
                        <a:solidFill>
                          <a:srgbClr val="FF6600"/>
                        </a:solidFill>
                        <a:effectLst/>
                        <a:latin typeface="Arial" panose="020B0604020202020204" pitchFamily="34" charset="0"/>
                        <a:ea typeface="ＭＳ Ｐゴシック" panose="020B0600070205080204" pitchFamily="34" charset="-128"/>
                      </a:endParaRPr>
                    </a:p>
                  </a:txBody>
                  <a:tcPr marL="90009" marR="90009" marT="46804" marB="46804" anchor="ctr" horzOverflow="overflow">
                    <a:lnL w="12700" cap="flat" cmpd="sng" algn="ctr">
                      <a:solidFill>
                        <a:srgbClr val="FF6600"/>
                      </a:solidFill>
                      <a:prstDash val="solid"/>
                      <a:round/>
                      <a:headEnd type="none" w="med" len="med"/>
                      <a:tailEnd type="none" w="med" len="med"/>
                    </a:lnL>
                    <a:lnR w="38100" cap="flat" cmpd="sng" algn="ctr">
                      <a:solidFill>
                        <a:srgbClr val="FF6600"/>
                      </a:solidFill>
                      <a:prstDash val="solid"/>
                      <a:round/>
                      <a:headEnd type="none" w="med" len="med"/>
                      <a:tailEnd type="none" w="med" len="med"/>
                    </a:lnR>
                    <a:lnT w="12700" cap="flat" cmpd="sng" algn="ctr">
                      <a:solidFill>
                        <a:srgbClr val="FF6600"/>
                      </a:solidFill>
                      <a:prstDash val="solid"/>
                      <a:round/>
                      <a:headEnd type="none" w="med" len="med"/>
                      <a:tailEnd type="none" w="med" len="med"/>
                    </a:lnT>
                    <a:lnB w="12700" cap="flat" cmpd="sng" algn="ctr">
                      <a:solidFill>
                        <a:srgbClr val="FF6600"/>
                      </a:solidFill>
                      <a:prstDash val="solid"/>
                      <a:round/>
                      <a:headEnd type="none" w="med" len="med"/>
                      <a:tailEnd type="none" w="med" len="med"/>
                    </a:lnB>
                    <a:lnTlToBr>
                      <a:noFill/>
                    </a:lnTlToBr>
                    <a:lnBlToTr>
                      <a:noFill/>
                    </a:lnBlToTr>
                    <a:noFill/>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r>
              <a:tr h="225606">
                <a:tc gridSpan="9">
                  <a:txBody>
                    <a:bodyPr/>
                    <a:lstStyle>
                      <a:lvl1pPr>
                        <a:spcBef>
                          <a:spcPct val="20000"/>
                        </a:spcBef>
                        <a:defRPr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ES_tradnl" altLang="es-ES" sz="900" b="0" i="0" u="none" strike="noStrike" cap="none" normalizeH="0" baseline="0" dirty="0" smtClean="0">
                          <a:ln>
                            <a:noFill/>
                          </a:ln>
                          <a:solidFill>
                            <a:srgbClr val="FF6600"/>
                          </a:solidFill>
                          <a:effectLst/>
                          <a:latin typeface="Arial" panose="020B0604020202020204" pitchFamily="34" charset="0"/>
                          <a:ea typeface="ＭＳ Ｐゴシック" panose="020B0600070205080204" pitchFamily="34" charset="-128"/>
                        </a:rPr>
                        <a:t>Titulación :</a:t>
                      </a:r>
                      <a:endParaRPr kumimoji="0" lang="es-ES" altLang="es-ES" sz="900" b="0" i="0" u="none" strike="noStrike" cap="none" normalizeH="0" baseline="0" dirty="0" smtClean="0">
                        <a:ln>
                          <a:noFill/>
                        </a:ln>
                        <a:solidFill>
                          <a:srgbClr val="FF6600"/>
                        </a:solidFill>
                        <a:effectLst/>
                        <a:latin typeface="Arial" panose="020B0604020202020204" pitchFamily="34" charset="0"/>
                        <a:ea typeface="ＭＳ Ｐゴシック" panose="020B0600070205080204" pitchFamily="34" charset="-128"/>
                      </a:endParaRPr>
                    </a:p>
                  </a:txBody>
                  <a:tcPr marL="90009" marR="90009" marT="46804" marB="46804" anchor="ctr" horzOverflow="overflow">
                    <a:lnL w="12700" cap="flat" cmpd="sng" algn="ctr">
                      <a:solidFill>
                        <a:srgbClr val="FF6600"/>
                      </a:solidFill>
                      <a:prstDash val="solid"/>
                      <a:round/>
                      <a:headEnd type="none" w="med" len="med"/>
                      <a:tailEnd type="none" w="med" len="med"/>
                    </a:lnL>
                    <a:lnR w="38100" cap="flat" cmpd="sng" algn="ctr">
                      <a:solidFill>
                        <a:srgbClr val="FF6600"/>
                      </a:solidFill>
                      <a:prstDash val="solid"/>
                      <a:round/>
                      <a:headEnd type="none" w="med" len="med"/>
                      <a:tailEnd type="none" w="med" len="med"/>
                    </a:lnR>
                    <a:lnT w="12700" cap="flat" cmpd="sng" algn="ctr">
                      <a:solidFill>
                        <a:srgbClr val="FF6600"/>
                      </a:solidFill>
                      <a:prstDash val="solid"/>
                      <a:round/>
                      <a:headEnd type="none" w="med" len="med"/>
                      <a:tailEnd type="none" w="med" len="med"/>
                    </a:lnT>
                    <a:lnB w="12700" cap="flat" cmpd="sng" algn="ctr">
                      <a:solidFill>
                        <a:srgbClr val="FF6600"/>
                      </a:solidFill>
                      <a:prstDash val="solid"/>
                      <a:round/>
                      <a:headEnd type="none" w="med" len="med"/>
                      <a:tailEnd type="none" w="med" len="med"/>
                    </a:lnB>
                    <a:lnTlToBr>
                      <a:noFill/>
                    </a:lnTlToBr>
                    <a:lnBlToTr>
                      <a:noFill/>
                    </a:lnBlToTr>
                    <a:noFill/>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r>
              <a:tr h="82956">
                <a:tc rowSpan="3" gridSpan="2">
                  <a:txBody>
                    <a:bodyPr/>
                    <a:lstStyle>
                      <a:lvl1pPr>
                        <a:spcBef>
                          <a:spcPct val="20000"/>
                        </a:spcBef>
                        <a:defRPr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s-ES" altLang="es-ES" sz="900" b="0" i="0" u="none" strike="noStrike" cap="none" normalizeH="0" baseline="0" dirty="0" smtClean="0">
                        <a:ln>
                          <a:noFill/>
                        </a:ln>
                        <a:solidFill>
                          <a:srgbClr val="FF6600"/>
                        </a:solidFill>
                        <a:effectLst/>
                        <a:latin typeface="Arial" panose="020B0604020202020204" pitchFamily="34" charset="0"/>
                        <a:ea typeface="ＭＳ Ｐゴシック" panose="020B0600070205080204" pitchFamily="34" charset="-128"/>
                      </a:endParaRPr>
                    </a:p>
                  </a:txBody>
                  <a:tcPr marL="90009" marR="90009" marT="46804" marB="46804" anchor="ctr" horzOverflow="overflow">
                    <a:lnL w="12700" cap="flat" cmpd="sng" algn="ctr">
                      <a:solidFill>
                        <a:srgbClr val="FF6600"/>
                      </a:solidFill>
                      <a:prstDash val="solid"/>
                      <a:round/>
                      <a:headEnd type="none" w="med" len="med"/>
                      <a:tailEnd type="none" w="med" len="med"/>
                    </a:lnL>
                    <a:lnR>
                      <a:noFill/>
                    </a:lnR>
                    <a:lnT w="12700" cap="flat" cmpd="sng" algn="ctr">
                      <a:solidFill>
                        <a:srgbClr val="FF6600"/>
                      </a:solidFill>
                      <a:prstDash val="solid"/>
                      <a:round/>
                      <a:headEnd type="none" w="med" len="med"/>
                      <a:tailEnd type="none" w="med" len="med"/>
                    </a:lnT>
                    <a:lnB w="12700" cap="flat" cmpd="sng" algn="ctr">
                      <a:solidFill>
                        <a:srgbClr val="FF6600"/>
                      </a:solidFill>
                      <a:prstDash val="solid"/>
                      <a:round/>
                      <a:headEnd type="none" w="med" len="med"/>
                      <a:tailEnd type="none" w="med" len="med"/>
                    </a:lnB>
                    <a:lnTlToBr>
                      <a:noFill/>
                    </a:lnTlToBr>
                    <a:lnBlToTr>
                      <a:noFill/>
                    </a:lnBlToTr>
                    <a:noFill/>
                  </a:tcPr>
                </a:tc>
                <a:tc rowSpan="3" hMerge="1">
                  <a:txBody>
                    <a:bodyPr/>
                    <a:lstStyle/>
                    <a:p>
                      <a:endParaRPr lang="es-ES"/>
                    </a:p>
                  </a:txBody>
                  <a:tcPr/>
                </a:tc>
                <a:tc>
                  <a:txBody>
                    <a:bodyPr/>
                    <a:lstStyle>
                      <a:lvl1pPr>
                        <a:spcBef>
                          <a:spcPct val="20000"/>
                        </a:spcBef>
                        <a:defRPr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s-ES" altLang="es-ES" sz="100" b="0" i="0" u="none" strike="noStrike" cap="none" normalizeH="0" baseline="0" dirty="0" smtClean="0">
                        <a:ln>
                          <a:noFill/>
                        </a:ln>
                        <a:solidFill>
                          <a:srgbClr val="FF6600"/>
                        </a:solidFill>
                        <a:effectLst/>
                        <a:latin typeface="Arial" panose="020B0604020202020204" pitchFamily="34" charset="0"/>
                        <a:ea typeface="ＭＳ Ｐゴシック" panose="020B0600070205080204" pitchFamily="34" charset="-128"/>
                      </a:endParaRPr>
                    </a:p>
                  </a:txBody>
                  <a:tcPr marL="0" marR="0" marT="0" marB="0" anchor="ctr" horzOverflow="overflow">
                    <a:lnL>
                      <a:noFill/>
                    </a:lnL>
                    <a:lnR>
                      <a:noFill/>
                    </a:lnR>
                    <a:lnT w="12700" cap="flat" cmpd="sng" algn="ctr">
                      <a:solidFill>
                        <a:srgbClr val="FF6600"/>
                      </a:solidFill>
                      <a:prstDash val="solid"/>
                      <a:round/>
                      <a:headEnd type="none" w="med" len="med"/>
                      <a:tailEnd type="none" w="med" len="med"/>
                    </a:lnT>
                    <a:lnB w="12700" cap="flat" cmpd="sng" algn="ctr">
                      <a:solidFill>
                        <a:srgbClr val="FF6600"/>
                      </a:solidFill>
                      <a:prstDash val="solid"/>
                      <a:round/>
                      <a:headEnd type="none" w="med" len="med"/>
                      <a:tailEnd type="none" w="med" len="med"/>
                    </a:lnB>
                    <a:lnTlToBr>
                      <a:noFill/>
                    </a:lnTlToBr>
                    <a:lnBlToTr>
                      <a:noFill/>
                    </a:lnBlToTr>
                    <a:noFill/>
                  </a:tcPr>
                </a:tc>
                <a:tc gridSpan="3">
                  <a:txBody>
                    <a:bodyPr/>
                    <a:lstStyle>
                      <a:lvl1pPr>
                        <a:spcBef>
                          <a:spcPct val="20000"/>
                        </a:spcBef>
                        <a:defRPr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s-ES" altLang="es-ES" sz="100" b="0" i="0" u="none" strike="noStrike" cap="none" normalizeH="0" baseline="0" dirty="0" smtClean="0">
                        <a:ln>
                          <a:noFill/>
                        </a:ln>
                        <a:solidFill>
                          <a:srgbClr val="FF6600"/>
                        </a:solidFill>
                        <a:effectLst/>
                        <a:latin typeface="Arial" panose="020B0604020202020204" pitchFamily="34" charset="0"/>
                        <a:ea typeface="ＭＳ Ｐゴシック" panose="020B0600070205080204" pitchFamily="34" charset="-128"/>
                      </a:endParaRPr>
                    </a:p>
                  </a:txBody>
                  <a:tcPr marL="0" marR="0" marT="0" marB="0" anchor="ctr" horzOverflow="overflow">
                    <a:lnL>
                      <a:noFill/>
                    </a:lnL>
                    <a:lnR>
                      <a:noFill/>
                    </a:lnR>
                    <a:lnT w="12700" cap="flat" cmpd="sng" algn="ctr">
                      <a:solidFill>
                        <a:srgbClr val="FF6600"/>
                      </a:solidFill>
                      <a:prstDash val="solid"/>
                      <a:round/>
                      <a:headEnd type="none" w="med" len="med"/>
                      <a:tailEnd type="none" w="med" len="med"/>
                    </a:lnT>
                    <a:lnB>
                      <a:noFill/>
                    </a:lnB>
                    <a:lnTlToBr>
                      <a:noFill/>
                    </a:lnTlToBr>
                    <a:lnBlToTr>
                      <a:noFill/>
                    </a:lnBlToTr>
                    <a:noFill/>
                  </a:tcPr>
                </a:tc>
                <a:tc hMerge="1">
                  <a:txBody>
                    <a:bodyPr/>
                    <a:lstStyle/>
                    <a:p>
                      <a:endParaRPr lang="es-ES"/>
                    </a:p>
                  </a:txBody>
                  <a:tcPr/>
                </a:tc>
                <a:tc hMerge="1">
                  <a:txBody>
                    <a:bodyPr/>
                    <a:lstStyle/>
                    <a:p>
                      <a:endParaRPr lang="es-ES"/>
                    </a:p>
                  </a:txBody>
                  <a:tcPr/>
                </a:tc>
                <a:tc gridSpan="2">
                  <a:txBody>
                    <a:bodyPr/>
                    <a:lstStyle>
                      <a:lvl1pPr>
                        <a:spcBef>
                          <a:spcPct val="20000"/>
                        </a:spcBef>
                        <a:defRPr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s-ES" altLang="es-ES" sz="100" b="0" i="0" u="none" strike="noStrike" cap="none" normalizeH="0" baseline="0" dirty="0" smtClean="0">
                        <a:ln>
                          <a:noFill/>
                        </a:ln>
                        <a:solidFill>
                          <a:srgbClr val="FF6600"/>
                        </a:solidFill>
                        <a:effectLst/>
                        <a:latin typeface="Arial" panose="020B0604020202020204" pitchFamily="34" charset="0"/>
                        <a:ea typeface="ＭＳ Ｐゴシック" panose="020B0600070205080204" pitchFamily="34" charset="-128"/>
                      </a:endParaRPr>
                    </a:p>
                  </a:txBody>
                  <a:tcPr marL="0" marR="0" marT="0" marB="0" anchor="ctr" horzOverflow="overflow">
                    <a:lnL>
                      <a:noFill/>
                    </a:lnL>
                    <a:lnR>
                      <a:noFill/>
                    </a:lnR>
                    <a:lnT w="12700" cap="flat" cmpd="sng" algn="ctr">
                      <a:solidFill>
                        <a:srgbClr val="FF6600"/>
                      </a:solidFill>
                      <a:prstDash val="solid"/>
                      <a:round/>
                      <a:headEnd type="none" w="med" len="med"/>
                      <a:tailEnd type="none" w="med" len="med"/>
                    </a:lnT>
                    <a:lnB w="12700" cap="flat" cmpd="sng" algn="ctr">
                      <a:solidFill>
                        <a:srgbClr val="FF6600"/>
                      </a:solidFill>
                      <a:prstDash val="solid"/>
                      <a:round/>
                      <a:headEnd type="none" w="med" len="med"/>
                      <a:tailEnd type="none" w="med" len="med"/>
                    </a:lnB>
                    <a:lnTlToBr>
                      <a:noFill/>
                    </a:lnTlToBr>
                    <a:lnBlToTr>
                      <a:noFill/>
                    </a:lnBlToTr>
                    <a:noFill/>
                  </a:tcPr>
                </a:tc>
                <a:tc hMerge="1">
                  <a:txBody>
                    <a:bodyPr/>
                    <a:lstStyle/>
                    <a:p>
                      <a:endParaRPr lang="es-ES"/>
                    </a:p>
                  </a:txBody>
                  <a:tcPr/>
                </a:tc>
                <a:tc>
                  <a:txBody>
                    <a:bodyPr/>
                    <a:lstStyle>
                      <a:lvl1pPr>
                        <a:spcBef>
                          <a:spcPct val="20000"/>
                        </a:spcBef>
                        <a:defRPr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s-ES" altLang="es-ES" sz="100" b="0" i="0" u="none" strike="noStrike" cap="none" normalizeH="0" baseline="0" dirty="0" smtClean="0">
                        <a:ln>
                          <a:noFill/>
                        </a:ln>
                        <a:solidFill>
                          <a:srgbClr val="FF6600"/>
                        </a:solidFill>
                        <a:effectLst/>
                        <a:latin typeface="Arial" panose="020B0604020202020204" pitchFamily="34" charset="0"/>
                        <a:ea typeface="ＭＳ Ｐゴシック" panose="020B0600070205080204" pitchFamily="34" charset="-128"/>
                      </a:endParaRPr>
                    </a:p>
                  </a:txBody>
                  <a:tcPr marL="0" marR="0" marT="0" marB="0" anchor="ctr" horzOverflow="overflow">
                    <a:lnL>
                      <a:noFill/>
                    </a:lnL>
                    <a:lnR w="38100" cap="flat" cmpd="sng" algn="ctr">
                      <a:solidFill>
                        <a:srgbClr val="FF6600"/>
                      </a:solidFill>
                      <a:prstDash val="solid"/>
                      <a:round/>
                      <a:headEnd type="none" w="med" len="med"/>
                      <a:tailEnd type="none" w="med" len="med"/>
                    </a:lnR>
                    <a:lnT w="12700" cap="flat" cmpd="sng" algn="ctr">
                      <a:solidFill>
                        <a:srgbClr val="FF6600"/>
                      </a:solidFill>
                      <a:prstDash val="solid"/>
                      <a:round/>
                      <a:headEnd type="none" w="med" len="med"/>
                      <a:tailEnd type="none" w="med" len="med"/>
                    </a:lnT>
                    <a:lnB>
                      <a:noFill/>
                    </a:lnB>
                    <a:lnTlToBr>
                      <a:noFill/>
                    </a:lnTlToBr>
                    <a:lnBlToTr>
                      <a:noFill/>
                    </a:lnBlToTr>
                    <a:noFill/>
                  </a:tcPr>
                </a:tc>
              </a:tr>
              <a:tr h="225606">
                <a:tc gridSpan="2" vMerge="1">
                  <a:txBody>
                    <a:bodyPr/>
                    <a:lstStyle/>
                    <a:p>
                      <a:endParaRPr lang="es-ES"/>
                    </a:p>
                  </a:txBody>
                  <a:tcPr/>
                </a:tc>
                <a:tc hMerge="1" vMerge="1">
                  <a:txBody>
                    <a:bodyPr/>
                    <a:lstStyle/>
                    <a:p>
                      <a:endParaRPr lang="es-ES"/>
                    </a:p>
                  </a:txBody>
                  <a:tcPr/>
                </a:tc>
                <a:tc>
                  <a:txBody>
                    <a:bodyPr/>
                    <a:lstStyle>
                      <a:lvl1pPr>
                        <a:spcBef>
                          <a:spcPct val="20000"/>
                        </a:spcBef>
                        <a:defRPr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s-ES" altLang="es-ES" sz="900" b="0" i="0" u="none" strike="noStrike" cap="none" normalizeH="0" baseline="0" dirty="0" smtClean="0">
                        <a:ln>
                          <a:noFill/>
                        </a:ln>
                        <a:solidFill>
                          <a:srgbClr val="FF6600"/>
                        </a:solidFill>
                        <a:effectLst/>
                        <a:latin typeface="Arial" panose="020B0604020202020204" pitchFamily="34" charset="0"/>
                        <a:ea typeface="ＭＳ Ｐゴシック" panose="020B0600070205080204" pitchFamily="34" charset="-128"/>
                      </a:endParaRPr>
                    </a:p>
                  </a:txBody>
                  <a:tcPr marL="90009" marR="90009" marT="46804" marB="46804" anchor="ctr" horzOverflow="overflow">
                    <a:lnL w="12700" cap="flat" cmpd="sng" algn="ctr">
                      <a:solidFill>
                        <a:srgbClr val="FF6600"/>
                      </a:solidFill>
                      <a:prstDash val="solid"/>
                      <a:round/>
                      <a:headEnd type="none" w="med" len="med"/>
                      <a:tailEnd type="none" w="med" len="med"/>
                    </a:lnL>
                    <a:lnR w="12700" cap="flat" cmpd="sng" algn="ctr">
                      <a:solidFill>
                        <a:srgbClr val="FF6600"/>
                      </a:solidFill>
                      <a:prstDash val="solid"/>
                      <a:round/>
                      <a:headEnd type="none" w="med" len="med"/>
                      <a:tailEnd type="none" w="med" len="med"/>
                    </a:lnR>
                    <a:lnT w="12700" cap="flat" cmpd="sng" algn="ctr">
                      <a:solidFill>
                        <a:srgbClr val="FF6600"/>
                      </a:solidFill>
                      <a:prstDash val="solid"/>
                      <a:round/>
                      <a:headEnd type="none" w="med" len="med"/>
                      <a:tailEnd type="none" w="med" len="med"/>
                    </a:lnT>
                    <a:lnB w="12700" cap="flat" cmpd="sng" algn="ctr">
                      <a:solidFill>
                        <a:srgbClr val="FF6600"/>
                      </a:solidFill>
                      <a:prstDash val="solid"/>
                      <a:round/>
                      <a:headEnd type="none" w="med" len="med"/>
                      <a:tailEnd type="none" w="med" len="med"/>
                    </a:lnB>
                    <a:lnTlToBr>
                      <a:noFill/>
                    </a:lnTlToBr>
                    <a:lnBlToTr>
                      <a:noFill/>
                    </a:lnBlToTr>
                    <a:noFill/>
                  </a:tcPr>
                </a:tc>
                <a:tc gridSpan="3">
                  <a:txBody>
                    <a:bodyPr/>
                    <a:lstStyle>
                      <a:lvl1pPr>
                        <a:spcBef>
                          <a:spcPct val="20000"/>
                        </a:spcBef>
                        <a:defRPr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s-ES" altLang="es-ES" sz="900" b="0" i="0" u="none" strike="noStrike" cap="none" normalizeH="0" baseline="0" dirty="0" smtClean="0">
                        <a:ln>
                          <a:noFill/>
                        </a:ln>
                        <a:solidFill>
                          <a:srgbClr val="FF6600"/>
                        </a:solidFill>
                        <a:effectLst/>
                        <a:latin typeface="Arial" panose="020B0604020202020204" pitchFamily="34" charset="0"/>
                        <a:ea typeface="ＭＳ Ｐゴシック" panose="020B0600070205080204" pitchFamily="34" charset="-128"/>
                      </a:endParaRPr>
                    </a:p>
                  </a:txBody>
                  <a:tcPr marL="90009" marR="90009" marT="46804" marB="46804" anchor="ctr" horzOverflow="overflow">
                    <a:lnL w="12700" cap="flat" cmpd="sng" algn="ctr">
                      <a:solidFill>
                        <a:srgbClr val="FF6600"/>
                      </a:solidFill>
                      <a:prstDash val="solid"/>
                      <a:round/>
                      <a:headEnd type="none" w="med" len="med"/>
                      <a:tailEnd type="none" w="med" len="med"/>
                    </a:lnL>
                    <a:lnR w="12700" cap="flat" cmpd="sng" algn="ctr">
                      <a:solidFill>
                        <a:srgbClr val="FF6600"/>
                      </a:solidFill>
                      <a:prstDash val="solid"/>
                      <a:round/>
                      <a:headEnd type="none" w="med" len="med"/>
                      <a:tailEnd type="none" w="med" len="med"/>
                    </a:lnR>
                    <a:lnT>
                      <a:noFill/>
                    </a:lnT>
                    <a:lnB>
                      <a:noFill/>
                    </a:lnB>
                    <a:lnTlToBr>
                      <a:noFill/>
                    </a:lnTlToBr>
                    <a:lnBlToTr>
                      <a:noFill/>
                    </a:lnBlToTr>
                    <a:noFill/>
                  </a:tcPr>
                </a:tc>
                <a:tc hMerge="1">
                  <a:txBody>
                    <a:bodyPr/>
                    <a:lstStyle/>
                    <a:p>
                      <a:endParaRPr lang="es-ES"/>
                    </a:p>
                  </a:txBody>
                  <a:tcPr/>
                </a:tc>
                <a:tc hMerge="1">
                  <a:txBody>
                    <a:bodyPr/>
                    <a:lstStyle/>
                    <a:p>
                      <a:endParaRPr lang="es-ES"/>
                    </a:p>
                  </a:txBody>
                  <a:tcPr/>
                </a:tc>
                <a:tc>
                  <a:txBody>
                    <a:bodyPr/>
                    <a:lstStyle>
                      <a:lvl1pPr>
                        <a:spcBef>
                          <a:spcPct val="20000"/>
                        </a:spcBef>
                        <a:defRPr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s-ES" altLang="es-ES" sz="900" b="0" i="0" u="none" strike="noStrike" cap="none" normalizeH="0" baseline="0" dirty="0" smtClean="0">
                        <a:ln>
                          <a:noFill/>
                        </a:ln>
                        <a:solidFill>
                          <a:srgbClr val="FF6600"/>
                        </a:solidFill>
                        <a:effectLst/>
                        <a:latin typeface="Arial" panose="020B0604020202020204" pitchFamily="34" charset="0"/>
                        <a:ea typeface="ＭＳ Ｐゴシック" panose="020B0600070205080204" pitchFamily="34" charset="-128"/>
                      </a:endParaRPr>
                    </a:p>
                  </a:txBody>
                  <a:tcPr marL="90009" marR="90009" marT="46804" marB="46804" anchor="ctr" horzOverflow="overflow">
                    <a:lnL w="12700" cap="flat" cmpd="sng" algn="ctr">
                      <a:solidFill>
                        <a:srgbClr val="FF6600"/>
                      </a:solidFill>
                      <a:prstDash val="solid"/>
                      <a:round/>
                      <a:headEnd type="none" w="med" len="med"/>
                      <a:tailEnd type="none" w="med" len="med"/>
                    </a:lnL>
                    <a:lnR w="12700" cap="flat" cmpd="sng" algn="ctr">
                      <a:solidFill>
                        <a:srgbClr val="FF6600"/>
                      </a:solidFill>
                      <a:prstDash val="solid"/>
                      <a:round/>
                      <a:headEnd type="none" w="med" len="med"/>
                      <a:tailEnd type="none" w="med" len="med"/>
                    </a:lnR>
                    <a:lnT w="12700" cap="flat" cmpd="sng" algn="ctr">
                      <a:solidFill>
                        <a:srgbClr val="FF6600"/>
                      </a:solidFill>
                      <a:prstDash val="solid"/>
                      <a:round/>
                      <a:headEnd type="none" w="med" len="med"/>
                      <a:tailEnd type="none" w="med" len="med"/>
                    </a:lnT>
                    <a:lnB w="12700" cap="flat" cmpd="sng" algn="ctr">
                      <a:solidFill>
                        <a:srgbClr val="FF6600"/>
                      </a:solidFill>
                      <a:prstDash val="solid"/>
                      <a:round/>
                      <a:headEnd type="none" w="med" len="med"/>
                      <a:tailEnd type="none" w="med" len="med"/>
                    </a:lnB>
                    <a:lnTlToBr>
                      <a:noFill/>
                    </a:lnTlToBr>
                    <a:lnBlToTr>
                      <a:noFill/>
                    </a:lnBlToTr>
                    <a:noFill/>
                  </a:tcPr>
                </a:tc>
                <a:tc gridSpan="2">
                  <a:txBody>
                    <a:bodyPr/>
                    <a:lstStyle>
                      <a:lvl1pPr>
                        <a:spcBef>
                          <a:spcPct val="20000"/>
                        </a:spcBef>
                        <a:defRPr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s-ES" altLang="es-ES" sz="900" b="0" i="0" u="none" strike="noStrike" cap="none" normalizeH="0" baseline="0" dirty="0" smtClean="0">
                        <a:ln>
                          <a:noFill/>
                        </a:ln>
                        <a:solidFill>
                          <a:srgbClr val="FF6600"/>
                        </a:solidFill>
                        <a:effectLst/>
                        <a:latin typeface="Arial" panose="020B0604020202020204" pitchFamily="34" charset="0"/>
                        <a:ea typeface="ＭＳ Ｐゴシック" panose="020B0600070205080204" pitchFamily="34" charset="-128"/>
                      </a:endParaRPr>
                    </a:p>
                  </a:txBody>
                  <a:tcPr marL="90009" marR="90009" marT="46804" marB="46804" anchor="ctr" horzOverflow="overflow">
                    <a:lnL w="12700" cap="flat" cmpd="sng" algn="ctr">
                      <a:solidFill>
                        <a:srgbClr val="FF6600"/>
                      </a:solidFill>
                      <a:prstDash val="solid"/>
                      <a:round/>
                      <a:headEnd type="none" w="med" len="med"/>
                      <a:tailEnd type="none" w="med" len="med"/>
                    </a:lnL>
                    <a:lnR w="38100" cap="flat" cmpd="sng" algn="ctr">
                      <a:solidFill>
                        <a:srgbClr val="FF6600"/>
                      </a:solidFill>
                      <a:prstDash val="solid"/>
                      <a:round/>
                      <a:headEnd type="none" w="med" len="med"/>
                      <a:tailEnd type="none" w="med" len="med"/>
                    </a:lnR>
                    <a:lnT>
                      <a:noFill/>
                    </a:lnT>
                    <a:lnB>
                      <a:noFill/>
                    </a:lnB>
                    <a:lnTlToBr>
                      <a:noFill/>
                    </a:lnTlToBr>
                    <a:lnBlToTr>
                      <a:noFill/>
                    </a:lnBlToTr>
                    <a:noFill/>
                  </a:tcPr>
                </a:tc>
                <a:tc hMerge="1">
                  <a:txBody>
                    <a:bodyPr/>
                    <a:lstStyle/>
                    <a:p>
                      <a:endParaRPr lang="es-ES"/>
                    </a:p>
                  </a:txBody>
                  <a:tcPr/>
                </a:tc>
              </a:tr>
              <a:tr h="0">
                <a:tc gridSpan="2" vMerge="1">
                  <a:txBody>
                    <a:bodyPr/>
                    <a:lstStyle/>
                    <a:p>
                      <a:endParaRPr lang="es-ES"/>
                    </a:p>
                  </a:txBody>
                  <a:tcPr/>
                </a:tc>
                <a:tc hMerge="1" vMerge="1">
                  <a:txBody>
                    <a:bodyPr/>
                    <a:lstStyle/>
                    <a:p>
                      <a:endParaRPr lang="es-ES"/>
                    </a:p>
                  </a:txBody>
                  <a:tcPr/>
                </a:tc>
                <a:tc>
                  <a:txBody>
                    <a:bodyPr/>
                    <a:lstStyle>
                      <a:lvl1pPr>
                        <a:spcBef>
                          <a:spcPct val="20000"/>
                        </a:spcBef>
                        <a:defRPr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s-ES" altLang="es-ES" sz="100" b="0" i="0" u="none" strike="noStrike" cap="none" normalizeH="0" baseline="0" dirty="0" smtClean="0">
                        <a:ln>
                          <a:noFill/>
                        </a:ln>
                        <a:solidFill>
                          <a:srgbClr val="FF6600"/>
                        </a:solidFill>
                        <a:effectLst/>
                        <a:latin typeface="Arial" panose="020B0604020202020204" pitchFamily="34" charset="0"/>
                        <a:ea typeface="ＭＳ Ｐゴシック" panose="020B0600070205080204" pitchFamily="34" charset="-128"/>
                      </a:endParaRPr>
                    </a:p>
                  </a:txBody>
                  <a:tcPr marL="0" marR="0" marT="0" marB="0" anchor="ctr" horzOverflow="overflow">
                    <a:lnL>
                      <a:noFill/>
                    </a:lnL>
                    <a:lnR>
                      <a:noFill/>
                    </a:lnR>
                    <a:lnT w="12700" cap="flat" cmpd="sng" algn="ctr">
                      <a:solidFill>
                        <a:srgbClr val="FF6600"/>
                      </a:solidFill>
                      <a:prstDash val="solid"/>
                      <a:round/>
                      <a:headEnd type="none" w="med" len="med"/>
                      <a:tailEnd type="none" w="med" len="med"/>
                    </a:lnT>
                    <a:lnB w="12700" cap="flat" cmpd="sng" algn="ctr">
                      <a:solidFill>
                        <a:srgbClr val="FF6600"/>
                      </a:solidFill>
                      <a:prstDash val="solid"/>
                      <a:round/>
                      <a:headEnd type="none" w="med" len="med"/>
                      <a:tailEnd type="none" w="med" len="med"/>
                    </a:lnB>
                    <a:lnTlToBr>
                      <a:noFill/>
                    </a:lnTlToBr>
                    <a:lnBlToTr>
                      <a:noFill/>
                    </a:lnBlToTr>
                    <a:noFill/>
                  </a:tcPr>
                </a:tc>
                <a:tc gridSpan="3">
                  <a:txBody>
                    <a:bodyPr/>
                    <a:lstStyle>
                      <a:lvl1pPr>
                        <a:spcBef>
                          <a:spcPct val="20000"/>
                        </a:spcBef>
                        <a:defRPr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s-ES" altLang="es-ES" sz="100" b="0" i="0" u="none" strike="noStrike" cap="none" normalizeH="0" baseline="0" dirty="0" smtClean="0">
                        <a:ln>
                          <a:noFill/>
                        </a:ln>
                        <a:solidFill>
                          <a:srgbClr val="FF6600"/>
                        </a:solidFill>
                        <a:effectLst/>
                        <a:latin typeface="Arial" panose="020B0604020202020204" pitchFamily="34" charset="0"/>
                        <a:ea typeface="ＭＳ Ｐゴシック" panose="020B0600070205080204" pitchFamily="34" charset="-128"/>
                      </a:endParaRPr>
                    </a:p>
                  </a:txBody>
                  <a:tcPr marL="0" marR="0" marT="0" marB="0" anchor="ctr" horzOverflow="overflow">
                    <a:lnL>
                      <a:noFill/>
                    </a:lnL>
                    <a:lnR>
                      <a:noFill/>
                    </a:lnR>
                    <a:lnT>
                      <a:noFill/>
                    </a:lnT>
                    <a:lnB w="12700" cap="flat" cmpd="sng" algn="ctr">
                      <a:solidFill>
                        <a:srgbClr val="FF6600"/>
                      </a:solidFill>
                      <a:prstDash val="solid"/>
                      <a:round/>
                      <a:headEnd type="none" w="med" len="med"/>
                      <a:tailEnd type="none" w="med" len="med"/>
                    </a:lnB>
                    <a:lnTlToBr>
                      <a:noFill/>
                    </a:lnTlToBr>
                    <a:lnBlToTr>
                      <a:noFill/>
                    </a:lnBlToTr>
                    <a:noFill/>
                  </a:tcPr>
                </a:tc>
                <a:tc hMerge="1">
                  <a:txBody>
                    <a:bodyPr/>
                    <a:lstStyle/>
                    <a:p>
                      <a:endParaRPr lang="es-ES"/>
                    </a:p>
                  </a:txBody>
                  <a:tcPr/>
                </a:tc>
                <a:tc hMerge="1">
                  <a:txBody>
                    <a:bodyPr/>
                    <a:lstStyle/>
                    <a:p>
                      <a:endParaRPr lang="es-ES"/>
                    </a:p>
                  </a:txBody>
                  <a:tcPr/>
                </a:tc>
                <a:tc gridSpan="2">
                  <a:txBody>
                    <a:bodyPr/>
                    <a:lstStyle>
                      <a:lvl1pPr>
                        <a:spcBef>
                          <a:spcPct val="20000"/>
                        </a:spcBef>
                        <a:defRPr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s-ES" altLang="es-ES" sz="100" b="0" i="0" u="none" strike="noStrike" cap="none" normalizeH="0" baseline="0" dirty="0" smtClean="0">
                        <a:ln>
                          <a:noFill/>
                        </a:ln>
                        <a:solidFill>
                          <a:srgbClr val="FF6600"/>
                        </a:solidFill>
                        <a:effectLst/>
                        <a:latin typeface="Arial" panose="020B0604020202020204" pitchFamily="34" charset="0"/>
                        <a:ea typeface="ＭＳ Ｐゴシック" panose="020B0600070205080204" pitchFamily="34" charset="-128"/>
                      </a:endParaRPr>
                    </a:p>
                  </a:txBody>
                  <a:tcPr marL="0" marR="0" marT="0" marB="0" anchor="ctr" horzOverflow="overflow">
                    <a:lnL>
                      <a:noFill/>
                    </a:lnL>
                    <a:lnR>
                      <a:noFill/>
                    </a:lnR>
                    <a:lnT w="12700" cap="flat" cmpd="sng" algn="ctr">
                      <a:solidFill>
                        <a:srgbClr val="FF6600"/>
                      </a:solidFill>
                      <a:prstDash val="solid"/>
                      <a:round/>
                      <a:headEnd type="none" w="med" len="med"/>
                      <a:tailEnd type="none" w="med" len="med"/>
                    </a:lnT>
                    <a:lnB w="12700" cap="flat" cmpd="sng" algn="ctr">
                      <a:solidFill>
                        <a:srgbClr val="FF6600"/>
                      </a:solidFill>
                      <a:prstDash val="solid"/>
                      <a:round/>
                      <a:headEnd type="none" w="med" len="med"/>
                      <a:tailEnd type="none" w="med" len="med"/>
                    </a:lnB>
                    <a:lnTlToBr>
                      <a:noFill/>
                    </a:lnTlToBr>
                    <a:lnBlToTr>
                      <a:noFill/>
                    </a:lnBlToTr>
                    <a:noFill/>
                  </a:tcPr>
                </a:tc>
                <a:tc hMerge="1">
                  <a:txBody>
                    <a:bodyPr/>
                    <a:lstStyle/>
                    <a:p>
                      <a:endParaRPr lang="es-ES"/>
                    </a:p>
                  </a:txBody>
                  <a:tcPr/>
                </a:tc>
                <a:tc>
                  <a:txBody>
                    <a:bodyPr/>
                    <a:lstStyle>
                      <a:lvl1pPr>
                        <a:spcBef>
                          <a:spcPct val="20000"/>
                        </a:spcBef>
                        <a:defRPr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s-ES" altLang="es-ES" sz="100" b="0" i="0" u="none" strike="noStrike" cap="none" normalizeH="0" baseline="0" dirty="0" smtClean="0">
                        <a:ln>
                          <a:noFill/>
                        </a:ln>
                        <a:solidFill>
                          <a:srgbClr val="FF6600"/>
                        </a:solidFill>
                        <a:effectLst/>
                        <a:latin typeface="Arial" panose="020B0604020202020204" pitchFamily="34" charset="0"/>
                        <a:ea typeface="ＭＳ Ｐゴシック" panose="020B0600070205080204" pitchFamily="34" charset="-128"/>
                      </a:endParaRPr>
                    </a:p>
                  </a:txBody>
                  <a:tcPr marL="0" marR="0" marT="0" marB="0" anchor="ctr" horzOverflow="overflow">
                    <a:lnL>
                      <a:noFill/>
                    </a:lnL>
                    <a:lnR w="38100" cap="flat" cmpd="sng" algn="ctr">
                      <a:solidFill>
                        <a:srgbClr val="FF6600"/>
                      </a:solidFill>
                      <a:prstDash val="solid"/>
                      <a:round/>
                      <a:headEnd type="none" w="med" len="med"/>
                      <a:tailEnd type="none" w="med" len="med"/>
                    </a:lnR>
                    <a:lnT>
                      <a:noFill/>
                    </a:lnT>
                    <a:lnB w="12700" cap="flat" cmpd="sng" algn="ctr">
                      <a:solidFill>
                        <a:srgbClr val="FF6600"/>
                      </a:solidFill>
                      <a:prstDash val="solid"/>
                      <a:round/>
                      <a:headEnd type="none" w="med" len="med"/>
                      <a:tailEnd type="none" w="med" len="med"/>
                    </a:lnB>
                    <a:lnTlToBr>
                      <a:noFill/>
                    </a:lnTlToBr>
                    <a:lnBlToTr>
                      <a:noFill/>
                    </a:lnBlToTr>
                    <a:noFill/>
                  </a:tcPr>
                </a:tc>
              </a:tr>
              <a:tr h="225606">
                <a:tc gridSpan="9">
                  <a:txBody>
                    <a:bodyPr/>
                    <a:lstStyle>
                      <a:lvl1pPr>
                        <a:spcBef>
                          <a:spcPct val="20000"/>
                        </a:spcBef>
                        <a:defRPr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ES_tradnl" altLang="es-ES" sz="900" b="0" i="0" u="none" strike="noStrike" cap="none" normalizeH="0" baseline="0" dirty="0" smtClean="0">
                          <a:ln>
                            <a:noFill/>
                          </a:ln>
                          <a:solidFill>
                            <a:srgbClr val="FF6600"/>
                          </a:solidFill>
                          <a:effectLst/>
                          <a:latin typeface="Arial" panose="020B0604020202020204" pitchFamily="34" charset="0"/>
                          <a:ea typeface="ＭＳ Ｐゴシック" panose="020B0600070205080204" pitchFamily="34" charset="-128"/>
                        </a:rPr>
                        <a:t>Justificación del interés para realizar el curso: </a:t>
                      </a:r>
                      <a:endParaRPr kumimoji="0" lang="es-ES" altLang="es-ES" sz="900" b="0" i="0" u="none" strike="noStrike" cap="none" normalizeH="0" baseline="0" dirty="0" smtClean="0">
                        <a:ln>
                          <a:noFill/>
                        </a:ln>
                        <a:solidFill>
                          <a:srgbClr val="FF6600"/>
                        </a:solidFill>
                        <a:effectLst/>
                        <a:latin typeface="Arial" panose="020B0604020202020204" pitchFamily="34" charset="0"/>
                        <a:ea typeface="ＭＳ Ｐゴシック" panose="020B0600070205080204" pitchFamily="34" charset="-128"/>
                      </a:endParaRPr>
                    </a:p>
                  </a:txBody>
                  <a:tcPr marL="90009" marR="90009" marT="46804" marB="46804" anchor="ctr" horzOverflow="overflow">
                    <a:lnL w="12700" cap="flat" cmpd="sng" algn="ctr">
                      <a:solidFill>
                        <a:srgbClr val="FF6600"/>
                      </a:solidFill>
                      <a:prstDash val="solid"/>
                      <a:round/>
                      <a:headEnd type="none" w="med" len="med"/>
                      <a:tailEnd type="none" w="med" len="med"/>
                    </a:lnL>
                    <a:lnR w="38100" cap="flat" cmpd="sng" algn="ctr">
                      <a:solidFill>
                        <a:srgbClr val="FF6600"/>
                      </a:solidFill>
                      <a:prstDash val="solid"/>
                      <a:round/>
                      <a:headEnd type="none" w="med" len="med"/>
                      <a:tailEnd type="none" w="med" len="med"/>
                    </a:lnR>
                    <a:lnT w="12700" cap="flat" cmpd="sng" algn="ctr">
                      <a:solidFill>
                        <a:srgbClr val="FF6600"/>
                      </a:solidFill>
                      <a:prstDash val="solid"/>
                      <a:round/>
                      <a:headEnd type="none" w="med" len="med"/>
                      <a:tailEnd type="none" w="med" len="med"/>
                    </a:lnT>
                    <a:lnB w="12700" cap="flat" cmpd="sng" algn="ctr">
                      <a:solidFill>
                        <a:srgbClr val="FF6600"/>
                      </a:solidFill>
                      <a:prstDash val="sysDot"/>
                      <a:round/>
                      <a:headEnd type="none" w="med" len="med"/>
                      <a:tailEnd type="none" w="med" len="med"/>
                    </a:lnB>
                    <a:lnTlToBr>
                      <a:noFill/>
                    </a:lnTlToBr>
                    <a:lnBlToTr>
                      <a:noFill/>
                    </a:lnBlToTr>
                    <a:noFill/>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r>
              <a:tr h="225606">
                <a:tc gridSpan="9">
                  <a:txBody>
                    <a:bodyPr/>
                    <a:lstStyle>
                      <a:lvl1pPr>
                        <a:spcBef>
                          <a:spcPct val="20000"/>
                        </a:spcBef>
                        <a:defRPr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s-ES" altLang="es-ES" sz="900" b="0" i="0" u="none" strike="noStrike" cap="none" normalizeH="0" baseline="0" dirty="0" smtClean="0">
                        <a:ln>
                          <a:noFill/>
                        </a:ln>
                        <a:solidFill>
                          <a:srgbClr val="FF6600"/>
                        </a:solidFill>
                        <a:effectLst/>
                        <a:latin typeface="Arial" panose="020B0604020202020204" pitchFamily="34" charset="0"/>
                        <a:ea typeface="ＭＳ Ｐゴシック" panose="020B0600070205080204" pitchFamily="34" charset="-128"/>
                      </a:endParaRPr>
                    </a:p>
                  </a:txBody>
                  <a:tcPr marL="90009" marR="90009" marT="46804" marB="46804" anchor="ctr" horzOverflow="overflow">
                    <a:lnL w="12700" cap="flat" cmpd="sng" algn="ctr">
                      <a:solidFill>
                        <a:srgbClr val="FF6600"/>
                      </a:solidFill>
                      <a:prstDash val="solid"/>
                      <a:round/>
                      <a:headEnd type="none" w="med" len="med"/>
                      <a:tailEnd type="none" w="med" len="med"/>
                    </a:lnL>
                    <a:lnR w="38100" cap="flat" cmpd="sng" algn="ctr">
                      <a:solidFill>
                        <a:srgbClr val="FF6600"/>
                      </a:solidFill>
                      <a:prstDash val="solid"/>
                      <a:round/>
                      <a:headEnd type="none" w="med" len="med"/>
                      <a:tailEnd type="none" w="med" len="med"/>
                    </a:lnR>
                    <a:lnT w="12700" cap="flat" cmpd="sng" algn="ctr">
                      <a:solidFill>
                        <a:srgbClr val="FF6600"/>
                      </a:solidFill>
                      <a:prstDash val="sysDot"/>
                      <a:round/>
                      <a:headEnd type="none" w="med" len="med"/>
                      <a:tailEnd type="none" w="med" len="med"/>
                    </a:lnT>
                    <a:lnB w="12700" cap="flat" cmpd="sng" algn="ctr">
                      <a:solidFill>
                        <a:srgbClr val="FF6600"/>
                      </a:solidFill>
                      <a:prstDash val="sysDot"/>
                      <a:round/>
                      <a:headEnd type="none" w="med" len="med"/>
                      <a:tailEnd type="none" w="med" len="med"/>
                    </a:lnB>
                    <a:lnTlToBr>
                      <a:noFill/>
                    </a:lnTlToBr>
                    <a:lnBlToTr>
                      <a:noFill/>
                    </a:lnBlToTr>
                    <a:noFill/>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r>
              <a:tr h="225606">
                <a:tc gridSpan="9">
                  <a:txBody>
                    <a:bodyPr/>
                    <a:lstStyle>
                      <a:lvl1pPr>
                        <a:spcBef>
                          <a:spcPct val="20000"/>
                        </a:spcBef>
                        <a:defRPr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s-ES" altLang="es-ES" sz="900" b="0" i="0" u="none" strike="noStrike" cap="none" normalizeH="0" baseline="0" dirty="0" smtClean="0">
                        <a:ln>
                          <a:noFill/>
                        </a:ln>
                        <a:solidFill>
                          <a:srgbClr val="FF6600"/>
                        </a:solidFill>
                        <a:effectLst/>
                        <a:latin typeface="Arial" panose="020B0604020202020204" pitchFamily="34" charset="0"/>
                        <a:ea typeface="ＭＳ Ｐゴシック" panose="020B0600070205080204" pitchFamily="34" charset="-128"/>
                      </a:endParaRPr>
                    </a:p>
                  </a:txBody>
                  <a:tcPr marL="90009" marR="90009" marT="46804" marB="46804" anchor="ctr" horzOverflow="overflow">
                    <a:lnL w="12700" cap="flat" cmpd="sng" algn="ctr">
                      <a:solidFill>
                        <a:srgbClr val="FF6600"/>
                      </a:solidFill>
                      <a:prstDash val="solid"/>
                      <a:round/>
                      <a:headEnd type="none" w="med" len="med"/>
                      <a:tailEnd type="none" w="med" len="med"/>
                    </a:lnL>
                    <a:lnR w="38100" cap="flat" cmpd="sng" algn="ctr">
                      <a:solidFill>
                        <a:srgbClr val="FF6600"/>
                      </a:solidFill>
                      <a:prstDash val="solid"/>
                      <a:round/>
                      <a:headEnd type="none" w="med" len="med"/>
                      <a:tailEnd type="none" w="med" len="med"/>
                    </a:lnR>
                    <a:lnT w="12700" cap="flat" cmpd="sng" algn="ctr">
                      <a:solidFill>
                        <a:srgbClr val="FF6600"/>
                      </a:solidFill>
                      <a:prstDash val="sysDot"/>
                      <a:round/>
                      <a:headEnd type="none" w="med" len="med"/>
                      <a:tailEnd type="none" w="med" len="med"/>
                    </a:lnT>
                    <a:lnB w="12700" cap="flat" cmpd="sng" algn="ctr">
                      <a:solidFill>
                        <a:srgbClr val="FF6600"/>
                      </a:solidFill>
                      <a:prstDash val="solid"/>
                      <a:round/>
                      <a:headEnd type="none" w="med" len="med"/>
                      <a:tailEnd type="none" w="med" len="med"/>
                    </a:lnB>
                    <a:lnTlToBr>
                      <a:noFill/>
                    </a:lnTlToBr>
                    <a:lnBlToTr>
                      <a:noFill/>
                    </a:lnBlToTr>
                    <a:noFill/>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r>
              <a:tr h="449092">
                <a:tc gridSpan="9">
                  <a:txBody>
                    <a:bodyPr/>
                    <a:lstStyle>
                      <a:lvl1pPr>
                        <a:spcBef>
                          <a:spcPct val="20000"/>
                        </a:spcBef>
                        <a:defRPr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altLang="es-ES" sz="800" b="0" i="0" u="none" strike="noStrike" cap="none" normalizeH="0" baseline="0" dirty="0" smtClean="0">
                          <a:ln>
                            <a:noFill/>
                          </a:ln>
                          <a:solidFill>
                            <a:srgbClr val="FF6600"/>
                          </a:solidFill>
                          <a:effectLst/>
                          <a:latin typeface="Arial" panose="020B0604020202020204" pitchFamily="34" charset="0"/>
                          <a:ea typeface="ＭＳ Ｐゴシック" panose="020B0600070205080204" pitchFamily="34" charset="-128"/>
                        </a:rPr>
                        <a:t>La solicitud deberá ser enviada por email a la Subdirección General de Información y Atención al Paciente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s-ES" altLang="es-ES" sz="800" b="0" i="0" u="none" strike="noStrike" cap="none" normalizeH="0" baseline="0" dirty="0" smtClean="0">
                          <a:ln>
                            <a:noFill/>
                          </a:ln>
                          <a:solidFill>
                            <a:srgbClr val="FF6600"/>
                          </a:solidFill>
                          <a:effectLst/>
                          <a:latin typeface="Arial" panose="020B0604020202020204" pitchFamily="34" charset="0"/>
                          <a:ea typeface="ＭＳ Ｐゴシック" panose="020B0600070205080204" pitchFamily="34" charset="-128"/>
                        </a:rPr>
                        <a:t>atencionpaciente@salud.madrid.org</a:t>
                      </a:r>
                    </a:p>
                  </a:txBody>
                  <a:tcPr marL="90009" marR="90009" marT="46804" marB="46804" anchor="ctr" horzOverflow="overflow">
                    <a:lnL w="12700" cap="flat" cmpd="sng" algn="ctr">
                      <a:solidFill>
                        <a:srgbClr val="FF6600"/>
                      </a:solidFill>
                      <a:prstDash val="solid"/>
                      <a:round/>
                      <a:headEnd type="none" w="med" len="med"/>
                      <a:tailEnd type="none" w="med" len="med"/>
                    </a:lnL>
                    <a:lnR w="38100" cap="flat" cmpd="sng" algn="ctr">
                      <a:solidFill>
                        <a:srgbClr val="FF6600"/>
                      </a:solidFill>
                      <a:prstDash val="solid"/>
                      <a:round/>
                      <a:headEnd type="none" w="med" len="med"/>
                      <a:tailEnd type="none" w="med" len="med"/>
                    </a:lnR>
                    <a:lnT w="12700" cap="flat" cmpd="sng" algn="ctr">
                      <a:solidFill>
                        <a:srgbClr val="FF6600"/>
                      </a:solidFill>
                      <a:prstDash val="solid"/>
                      <a:round/>
                      <a:headEnd type="none" w="med" len="med"/>
                      <a:tailEnd type="none" w="med" len="med"/>
                    </a:lnT>
                    <a:lnB w="12700" cap="flat" cmpd="sng" algn="ctr">
                      <a:solidFill>
                        <a:srgbClr val="FF6600"/>
                      </a:solidFill>
                      <a:prstDash val="solid"/>
                      <a:round/>
                      <a:headEnd type="none" w="med" len="med"/>
                      <a:tailEnd type="none" w="med" len="med"/>
                    </a:lnB>
                    <a:lnTlToBr>
                      <a:noFill/>
                    </a:lnTlToBr>
                    <a:lnBlToTr>
                      <a:noFill/>
                    </a:lnBlToTr>
                    <a:noFill/>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r>
              <a:tr h="529547">
                <a:tc gridSpan="9">
                  <a:txBody>
                    <a:bodyPr/>
                    <a:lstStyle>
                      <a:lvl1pPr>
                        <a:spcBef>
                          <a:spcPct val="20000"/>
                        </a:spcBef>
                        <a:defRPr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Tx/>
                        <a:buFontTx/>
                        <a:buChar char="•"/>
                        <a:tabLst/>
                      </a:pPr>
                      <a:r>
                        <a:rPr kumimoji="0" lang="es-ES_tradnl" altLang="es-ES" sz="700" b="1" i="0" u="none" strike="noStrike" cap="none" normalizeH="0" baseline="0" dirty="0" smtClean="0">
                          <a:ln>
                            <a:noFill/>
                          </a:ln>
                          <a:solidFill>
                            <a:srgbClr val="FF6600"/>
                          </a:solidFill>
                          <a:effectLst/>
                          <a:latin typeface="Arial" panose="020B0604020202020204" pitchFamily="34" charset="0"/>
                          <a:ea typeface="ＭＳ Ｐゴシック" panose="020B0600070205080204" pitchFamily="34" charset="-128"/>
                        </a:rPr>
                        <a:t>LAS SOLICITUDES SERÁN SELECCIONADAS SEGÚN ORDEN DE LLEGADA Y CONFIRMADAS POR CORREO ELECTRÓNICO</a:t>
                      </a:r>
                    </a:p>
                    <a:p>
                      <a:pPr marL="0" marR="0" lvl="0" indent="0" algn="ctr" defTabSz="914400" rtl="0" eaLnBrk="1" fontAlgn="base" latinLnBrk="0" hangingPunct="1">
                        <a:lnSpc>
                          <a:spcPct val="100000"/>
                        </a:lnSpc>
                        <a:spcBef>
                          <a:spcPct val="20000"/>
                        </a:spcBef>
                        <a:spcAft>
                          <a:spcPct val="0"/>
                        </a:spcAft>
                        <a:buClrTx/>
                        <a:buSzTx/>
                        <a:buFontTx/>
                        <a:buChar char="•"/>
                        <a:tabLst/>
                      </a:pPr>
                      <a:r>
                        <a:rPr kumimoji="0" lang="es-ES" altLang="es-ES" sz="700" b="0" i="0" u="none" strike="noStrike" cap="none" normalizeH="0" baseline="0" dirty="0" smtClean="0">
                          <a:ln>
                            <a:noFill/>
                          </a:ln>
                          <a:solidFill>
                            <a:srgbClr val="FF6600"/>
                          </a:solidFill>
                          <a:effectLst/>
                          <a:latin typeface="Arial" panose="020B0604020202020204" pitchFamily="34" charset="0"/>
                          <a:ea typeface="ＭＳ Ｐゴシック" panose="020B0600070205080204" pitchFamily="34" charset="-128"/>
                          <a:cs typeface="Times New Roman" panose="02020603050405020304" pitchFamily="18" charset="0"/>
                        </a:rPr>
                        <a:t>PARA LA OBTENCIÓN DEL CERTIFICADO ES IMPRESCINDIBLE  LA ASISTENCIA AL </a:t>
                      </a:r>
                      <a:r>
                        <a:rPr kumimoji="0" lang="es-ES" altLang="es-ES" sz="700" b="1" i="0" u="none" strike="noStrike" cap="none" normalizeH="0" baseline="0" dirty="0" smtClean="0">
                          <a:ln>
                            <a:noFill/>
                          </a:ln>
                          <a:solidFill>
                            <a:srgbClr val="FF6600"/>
                          </a:solidFill>
                          <a:effectLst/>
                          <a:latin typeface="Arial" panose="020B0604020202020204" pitchFamily="34" charset="0"/>
                          <a:ea typeface="ＭＳ Ｐゴシック" panose="020B0600070205080204" pitchFamily="34" charset="-128"/>
                          <a:cs typeface="Times New Roman" panose="02020603050405020304" pitchFamily="18" charset="0"/>
                        </a:rPr>
                        <a:t>100%</a:t>
                      </a:r>
                      <a:r>
                        <a:rPr kumimoji="0" lang="es-ES" altLang="es-ES" sz="700" b="0" i="0" u="none" strike="noStrike" cap="none" normalizeH="0" baseline="0" dirty="0" smtClean="0">
                          <a:ln>
                            <a:noFill/>
                          </a:ln>
                          <a:solidFill>
                            <a:srgbClr val="FF6600"/>
                          </a:solidFill>
                          <a:effectLst/>
                          <a:latin typeface="Arial" panose="020B0604020202020204" pitchFamily="34" charset="0"/>
                          <a:ea typeface="ＭＳ Ｐゴシック" panose="020B0600070205080204" pitchFamily="34" charset="-128"/>
                          <a:cs typeface="Times New Roman" panose="02020603050405020304" pitchFamily="18" charset="0"/>
                        </a:rPr>
                        <a:t> DE LAS HORAS LECTIVAS</a:t>
                      </a:r>
                    </a:p>
                  </a:txBody>
                  <a:tcPr marL="90009" marR="90009" marT="46804" marB="46804" anchor="ctr" horzOverflow="overflow">
                    <a:lnL w="12700" cap="flat" cmpd="sng" algn="ctr">
                      <a:solidFill>
                        <a:srgbClr val="FF6600"/>
                      </a:solidFill>
                      <a:prstDash val="solid"/>
                      <a:round/>
                      <a:headEnd type="none" w="med" len="med"/>
                      <a:tailEnd type="none" w="med" len="med"/>
                    </a:lnL>
                    <a:lnR w="38100" cap="flat" cmpd="sng" algn="ctr">
                      <a:solidFill>
                        <a:srgbClr val="FF6600"/>
                      </a:solidFill>
                      <a:prstDash val="solid"/>
                      <a:round/>
                      <a:headEnd type="none" w="med" len="med"/>
                      <a:tailEnd type="none" w="med" len="med"/>
                    </a:lnR>
                    <a:lnT w="12700" cap="flat" cmpd="sng" algn="ctr">
                      <a:solidFill>
                        <a:srgbClr val="FF6600"/>
                      </a:solidFill>
                      <a:prstDash val="solid"/>
                      <a:round/>
                      <a:headEnd type="none" w="med" len="med"/>
                      <a:tailEnd type="none" w="med" len="med"/>
                    </a:lnT>
                    <a:lnB w="38100" cap="flat" cmpd="sng" algn="ctr">
                      <a:solidFill>
                        <a:srgbClr val="FF6600"/>
                      </a:solidFill>
                      <a:prstDash val="solid"/>
                      <a:round/>
                      <a:headEnd type="none" w="med" len="med"/>
                      <a:tailEnd type="none" w="med" len="med"/>
                    </a:lnB>
                    <a:lnTlToBr>
                      <a:noFill/>
                    </a:lnTlToBr>
                    <a:lnBlToTr>
                      <a:noFill/>
                    </a:lnBlToTr>
                    <a:noFill/>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r>
              <a:tr h="166010">
                <a:tc>
                  <a:txBody>
                    <a:bodyPr/>
                    <a:lstStyle>
                      <a:lvl1pPr>
                        <a:spcBef>
                          <a:spcPct val="20000"/>
                        </a:spcBef>
                        <a:defRPr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s-ES" altLang="es-ES" sz="500" b="0" i="0" u="none" strike="noStrike" cap="none" normalizeH="0" baseline="0" dirty="0" smtClean="0">
                        <a:ln>
                          <a:noFill/>
                        </a:ln>
                        <a:solidFill>
                          <a:srgbClr val="FF6600"/>
                        </a:solidFill>
                        <a:effectLst/>
                        <a:latin typeface="Arial" panose="020B0604020202020204" pitchFamily="34" charset="0"/>
                        <a:ea typeface="ＭＳ Ｐゴシック" panose="020B0600070205080204" pitchFamily="34" charset="-128"/>
                      </a:endParaRPr>
                    </a:p>
                  </a:txBody>
                  <a:tcPr marL="90009" marR="90009" marT="46804" marB="46804" anchor="ctr" horzOverflow="overflow">
                    <a:lnL>
                      <a:noFill/>
                    </a:lnL>
                    <a:lnR>
                      <a:noFill/>
                    </a:lnR>
                    <a:lnT w="38100" cap="flat" cmpd="sng" algn="ctr">
                      <a:solidFill>
                        <a:srgbClr val="FF6600"/>
                      </a:solidFill>
                      <a:prstDash val="solid"/>
                      <a:round/>
                      <a:headEnd type="none" w="med" len="med"/>
                      <a:tailEnd type="none" w="med" len="med"/>
                    </a:lnT>
                    <a:lnB>
                      <a:noFill/>
                    </a:lnB>
                    <a:lnTlToBr>
                      <a:noFill/>
                    </a:lnTlToBr>
                    <a:lnBlToTr>
                      <a:noFill/>
                    </a:lnBlToTr>
                    <a:noFill/>
                  </a:tcPr>
                </a:tc>
                <a:tc gridSpan="8">
                  <a:txBody>
                    <a:bodyPr/>
                    <a:lstStyle>
                      <a:lvl1pPr>
                        <a:spcBef>
                          <a:spcPct val="20000"/>
                        </a:spcBef>
                        <a:defRPr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marL="0" marR="0" lvl="0" indent="0" algn="just" defTabSz="914400" rtl="0" eaLnBrk="1" fontAlgn="base" latinLnBrk="0" hangingPunct="1">
                        <a:lnSpc>
                          <a:spcPct val="100000"/>
                        </a:lnSpc>
                        <a:spcBef>
                          <a:spcPct val="0"/>
                        </a:spcBef>
                        <a:spcAft>
                          <a:spcPct val="0"/>
                        </a:spcAft>
                        <a:buClrTx/>
                        <a:buSzTx/>
                        <a:buFontTx/>
                        <a:buNone/>
                        <a:tabLst/>
                      </a:pPr>
                      <a:endParaRPr kumimoji="0" lang="es-ES" altLang="es-ES" sz="500" b="0" i="0" u="none" strike="noStrike" cap="none" normalizeH="0" baseline="0" dirty="0" smtClean="0">
                        <a:ln>
                          <a:noFill/>
                        </a:ln>
                        <a:solidFill>
                          <a:schemeClr val="tx1"/>
                        </a:solidFill>
                        <a:effectLst/>
                        <a:latin typeface="Arial" panose="020B0604020202020204" pitchFamily="34" charset="0"/>
                        <a:ea typeface="ＭＳ Ｐゴシック" panose="020B0600070205080204" pitchFamily="34" charset="-128"/>
                      </a:endParaRPr>
                    </a:p>
                  </a:txBody>
                  <a:tcPr marL="90009" marR="90009" marT="46804" marB="46804" anchor="ctr" horzOverflow="overflow">
                    <a:lnL>
                      <a:noFill/>
                    </a:lnL>
                    <a:lnR>
                      <a:noFill/>
                    </a:lnR>
                    <a:lnT w="38100" cap="flat" cmpd="sng" algn="ctr">
                      <a:solidFill>
                        <a:srgbClr val="FF6600"/>
                      </a:solidFill>
                      <a:prstDash val="solid"/>
                      <a:round/>
                      <a:headEnd type="none" w="med" len="med"/>
                      <a:tailEnd type="none" w="med" len="med"/>
                    </a:lnT>
                    <a:lnB>
                      <a:noFill/>
                    </a:lnB>
                    <a:lnTlToBr>
                      <a:noFill/>
                    </a:lnTlToBr>
                    <a:lnBlToTr>
                      <a:noFill/>
                    </a:lnBlToTr>
                    <a:noFill/>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r>
            </a:tbl>
          </a:graphicData>
        </a:graphic>
      </p:graphicFrame>
      <p:pic>
        <p:nvPicPr>
          <p:cNvPr id="14407" name="Picture 140" descr="portada formación sin filete"/>
          <p:cNvPicPr>
            <a:picLocks noChangeAspect="1" noChangeArrowheads="1"/>
          </p:cNvPicPr>
          <p:nvPr/>
        </p:nvPicPr>
        <p:blipFill>
          <a:blip r:embed="rId3"/>
          <a:srcRect/>
          <a:stretch>
            <a:fillRect/>
          </a:stretch>
        </p:blipFill>
        <p:spPr bwMode="auto">
          <a:xfrm>
            <a:off x="4711700" y="65088"/>
            <a:ext cx="4432300" cy="6858000"/>
          </a:xfrm>
          <a:prstGeom prst="rect">
            <a:avLst/>
          </a:prstGeom>
          <a:noFill/>
          <a:ln w="9525">
            <a:noFill/>
            <a:miter lim="800000"/>
            <a:headEnd/>
            <a:tailEnd/>
          </a:ln>
        </p:spPr>
      </p:pic>
      <p:sp>
        <p:nvSpPr>
          <p:cNvPr id="6" name="5 Rectángulo"/>
          <p:cNvSpPr/>
          <p:nvPr/>
        </p:nvSpPr>
        <p:spPr>
          <a:xfrm>
            <a:off x="3692525" y="3244850"/>
            <a:ext cx="185738" cy="368300"/>
          </a:xfrm>
          <a:prstGeom prst="rect">
            <a:avLst/>
          </a:prstGeom>
        </p:spPr>
        <p:txBody>
          <a:bodyPr wrap="none">
            <a:spAutoFit/>
          </a:bodyPr>
          <a:lstStyle/>
          <a:p>
            <a:pPr fontAlgn="auto">
              <a:spcBef>
                <a:spcPts val="0"/>
              </a:spcBef>
              <a:spcAft>
                <a:spcPts val="0"/>
              </a:spcAft>
              <a:defRPr/>
            </a:pPr>
            <a:endParaRPr lang="es-ES_tradnl" b="1" dirty="0">
              <a:solidFill>
                <a:schemeClr val="accent3">
                  <a:lumMod val="50000"/>
                </a:schemeClr>
              </a:solidFill>
            </a:endParaRPr>
          </a:p>
        </p:txBody>
      </p:sp>
      <p:sp>
        <p:nvSpPr>
          <p:cNvPr id="7" name="6 Rectángulo"/>
          <p:cNvSpPr/>
          <p:nvPr/>
        </p:nvSpPr>
        <p:spPr>
          <a:xfrm>
            <a:off x="3692525" y="3244850"/>
            <a:ext cx="185738" cy="368300"/>
          </a:xfrm>
          <a:prstGeom prst="rect">
            <a:avLst/>
          </a:prstGeom>
        </p:spPr>
        <p:txBody>
          <a:bodyPr wrap="none">
            <a:spAutoFit/>
          </a:bodyPr>
          <a:lstStyle/>
          <a:p>
            <a:pPr fontAlgn="auto">
              <a:spcBef>
                <a:spcPts val="0"/>
              </a:spcBef>
              <a:spcAft>
                <a:spcPts val="0"/>
              </a:spcAft>
              <a:defRPr/>
            </a:pPr>
            <a:endParaRPr lang="es-ES_tradnl" b="1" dirty="0">
              <a:solidFill>
                <a:schemeClr val="accent3">
                  <a:lumMod val="50000"/>
                </a:schemeClr>
              </a:solidFill>
            </a:endParaRPr>
          </a:p>
        </p:txBody>
      </p:sp>
      <p:sp>
        <p:nvSpPr>
          <p:cNvPr id="14410" name="9 Rectángulo"/>
          <p:cNvSpPr>
            <a:spLocks noChangeArrowheads="1"/>
          </p:cNvSpPr>
          <p:nvPr/>
        </p:nvSpPr>
        <p:spPr bwMode="auto">
          <a:xfrm>
            <a:off x="4873625" y="1674813"/>
            <a:ext cx="4252913" cy="4124325"/>
          </a:xfrm>
          <a:prstGeom prst="rect">
            <a:avLst/>
          </a:prstGeom>
          <a:noFill/>
          <a:ln w="9525">
            <a:noFill/>
            <a:miter lim="800000"/>
            <a:headEnd/>
            <a:tailEnd/>
          </a:ln>
        </p:spPr>
        <p:txBody>
          <a:bodyPr>
            <a:spAutoFit/>
          </a:bodyPr>
          <a:lstStyle/>
          <a:p>
            <a:pPr algn="ctr"/>
            <a:r>
              <a:rPr lang="es-ES" sz="1600" b="1">
                <a:solidFill>
                  <a:srgbClr val="FF6600"/>
                </a:solidFill>
              </a:rPr>
              <a:t>Habilidades para enfrentar el Cáncer Infantil y Adolescente en ATENCIÓN PRIMARIA </a:t>
            </a:r>
          </a:p>
          <a:p>
            <a:pPr algn="ctr"/>
            <a:r>
              <a:rPr lang="es-ES" sz="1600" b="1">
                <a:solidFill>
                  <a:srgbClr val="FF6600"/>
                </a:solidFill>
              </a:rPr>
              <a:t>“Por un diagnóstico precoz  y una mejor comunicación con las familias” </a:t>
            </a:r>
          </a:p>
          <a:p>
            <a:pPr algn="ctr"/>
            <a:endParaRPr lang="es-ES" sz="1600" b="1"/>
          </a:p>
          <a:p>
            <a:pPr algn="ctr"/>
            <a:r>
              <a:rPr lang="es-ES" sz="1600" b="1">
                <a:solidFill>
                  <a:srgbClr val="FF6600"/>
                </a:solidFill>
              </a:rPr>
              <a:t>Edición I </a:t>
            </a:r>
          </a:p>
          <a:p>
            <a:pPr algn="ctr"/>
            <a:endParaRPr lang="es-ES_tradnl" altLang="es-ES" sz="1600" b="1">
              <a:solidFill>
                <a:srgbClr val="FF6600"/>
              </a:solidFill>
            </a:endParaRPr>
          </a:p>
          <a:p>
            <a:pPr algn="ctr"/>
            <a:r>
              <a:rPr lang="es-ES" altLang="es-ES" sz="1600" b="1">
                <a:solidFill>
                  <a:srgbClr val="FF6600"/>
                </a:solidFill>
              </a:rPr>
              <a:t>Fecha: 30 de octubre de 2019</a:t>
            </a:r>
          </a:p>
          <a:p>
            <a:pPr algn="ctr"/>
            <a:r>
              <a:rPr lang="es-ES" altLang="es-ES" sz="1600" b="1">
                <a:solidFill>
                  <a:srgbClr val="FF6600"/>
                </a:solidFill>
                <a:latin typeface="Albertus"/>
              </a:rPr>
              <a:t>Horario: 09:00 a 13:15 h</a:t>
            </a:r>
          </a:p>
          <a:p>
            <a:pPr algn="ctr"/>
            <a:endParaRPr lang="es-ES" altLang="es-ES" sz="1400" b="1" i="1">
              <a:solidFill>
                <a:srgbClr val="FF6600"/>
              </a:solidFill>
              <a:latin typeface="Albertus"/>
            </a:endParaRPr>
          </a:p>
          <a:p>
            <a:pPr algn="ctr"/>
            <a:endParaRPr lang="es-ES" altLang="es-ES" sz="1400" b="1" i="1">
              <a:solidFill>
                <a:srgbClr val="FF6600"/>
              </a:solidFill>
              <a:latin typeface="Albertus"/>
            </a:endParaRPr>
          </a:p>
          <a:p>
            <a:pPr algn="ctr"/>
            <a:endParaRPr lang="es-ES" altLang="es-ES" sz="1400" b="1" i="1">
              <a:solidFill>
                <a:srgbClr val="FF6600"/>
              </a:solidFill>
              <a:latin typeface="Albertus"/>
            </a:endParaRPr>
          </a:p>
          <a:p>
            <a:pPr algn="ctr"/>
            <a:endParaRPr lang="es-ES" altLang="es-ES" sz="1400" b="1" i="1">
              <a:solidFill>
                <a:srgbClr val="FF6600"/>
              </a:solidFill>
              <a:latin typeface="Albertus"/>
            </a:endParaRPr>
          </a:p>
          <a:p>
            <a:pPr algn="ctr"/>
            <a:endParaRPr lang="es-ES" altLang="es-ES" sz="1400" b="1" i="1">
              <a:solidFill>
                <a:srgbClr val="FF6600"/>
              </a:solidFill>
              <a:latin typeface="Albertus"/>
            </a:endParaRPr>
          </a:p>
          <a:p>
            <a:pPr algn="ctr"/>
            <a:r>
              <a:rPr lang="es-ES" altLang="es-ES" sz="1600" b="1">
                <a:solidFill>
                  <a:srgbClr val="FF6600"/>
                </a:solidFill>
                <a:latin typeface="Albertus"/>
              </a:rPr>
              <a:t>Lugar: Centro de Salud Daroca. </a:t>
            </a:r>
          </a:p>
          <a:p>
            <a:pPr algn="ctr"/>
            <a:r>
              <a:rPr lang="es-ES" sz="1600" b="1">
                <a:solidFill>
                  <a:srgbClr val="FF6600"/>
                </a:solidFill>
                <a:latin typeface="Albertus"/>
              </a:rPr>
              <a:t>Avenida de Daroca, 4, 28017 Madrid</a:t>
            </a:r>
            <a:endParaRPr lang="es-ES" altLang="es-ES" sz="1600" b="1">
              <a:solidFill>
                <a:srgbClr val="FF6600"/>
              </a:solidFill>
              <a:latin typeface="Albertus"/>
            </a:endParaRPr>
          </a:p>
        </p:txBody>
      </p:sp>
      <p:sp>
        <p:nvSpPr>
          <p:cNvPr id="14411" name="Line 142"/>
          <p:cNvSpPr>
            <a:spLocks noChangeShapeType="1"/>
          </p:cNvSpPr>
          <p:nvPr/>
        </p:nvSpPr>
        <p:spPr bwMode="auto">
          <a:xfrm flipH="1">
            <a:off x="4622800" y="3602038"/>
            <a:ext cx="4521200" cy="0"/>
          </a:xfrm>
          <a:prstGeom prst="line">
            <a:avLst/>
          </a:prstGeom>
          <a:noFill/>
          <a:ln w="25400">
            <a:solidFill>
              <a:srgbClr val="FF6600"/>
            </a:solidFill>
            <a:round/>
            <a:headEnd type="none" w="sm" len="sm"/>
            <a:tailEnd type="none" w="sm" len="sm"/>
          </a:ln>
        </p:spPr>
        <p:txBody>
          <a:bodyPr/>
          <a:lstStyle/>
          <a:p>
            <a:endParaRPr lang="es-ES"/>
          </a:p>
        </p:txBody>
      </p:sp>
      <p:sp>
        <p:nvSpPr>
          <p:cNvPr id="14412" name="12 Rectángulo"/>
          <p:cNvSpPr>
            <a:spLocks noChangeArrowheads="1"/>
          </p:cNvSpPr>
          <p:nvPr/>
        </p:nvSpPr>
        <p:spPr bwMode="auto">
          <a:xfrm>
            <a:off x="492125" y="6059488"/>
            <a:ext cx="3889375" cy="631825"/>
          </a:xfrm>
          <a:prstGeom prst="rect">
            <a:avLst/>
          </a:prstGeom>
          <a:noFill/>
          <a:ln w="9525">
            <a:noFill/>
            <a:miter lim="800000"/>
            <a:headEnd/>
            <a:tailEnd/>
          </a:ln>
        </p:spPr>
        <p:txBody>
          <a:bodyPr>
            <a:spAutoFit/>
          </a:bodyPr>
          <a:lstStyle/>
          <a:p>
            <a:pPr algn="just"/>
            <a:r>
              <a:rPr lang="es-ES" altLang="es-ES" sz="500" i="1">
                <a:solidFill>
                  <a:srgbClr val="FF6600"/>
                </a:solidFill>
              </a:rPr>
              <a:t>“Los datos personales recogidos serán tratados de conformidad con el Reglamento Europeo (UE) 2016/679 de Protección de Datos Personales y la Ley Orgánica 3/2018, de 5 de diciembre, de Protección de Datos Personales y garantía de los derechos digitales, con la finalidad de gestionar las solicitudes de participación del alumno en las actividades de formación, y facilitar la difusión de la oferta formativa. Serán conservados durante el tiempo suficiente para cumplir con la normativa vigente aplicable. El Responsable del Tratamiento es la Dirección General de Planificación, Investigación y Formación, con dirección en C/ Aduana, 29 28013 Madrid, cuyo Delegado de Protección de Datos (DPD) es el “Comité DPD de la Consejería de Sanidad de la Comunidad de Madrid” con dirección en Plaza Carlos Trías Beltrán nº7 (Edif. Sollube) Madrid 28020.”</a:t>
            </a:r>
            <a:endParaRPr lang="es-ES" altLang="es-ES" sz="500">
              <a:solidFill>
                <a:srgbClr val="FF6600"/>
              </a:solidFill>
            </a:endParaRPr>
          </a:p>
        </p:txBody>
      </p:sp>
      <p:pic>
        <p:nvPicPr>
          <p:cNvPr id="14413" name="Picture 1129" descr="logoAcreditación"/>
          <p:cNvPicPr>
            <a:picLocks noChangeAspect="1" noChangeArrowheads="1"/>
          </p:cNvPicPr>
          <p:nvPr/>
        </p:nvPicPr>
        <p:blipFill>
          <a:blip r:embed="rId4"/>
          <a:srcRect/>
          <a:stretch>
            <a:fillRect/>
          </a:stretch>
        </p:blipFill>
        <p:spPr bwMode="auto">
          <a:xfrm>
            <a:off x="5218113" y="136525"/>
            <a:ext cx="465137" cy="685800"/>
          </a:xfrm>
          <a:prstGeom prst="rect">
            <a:avLst/>
          </a:prstGeom>
          <a:noFill/>
          <a:ln w="9525">
            <a:noFill/>
            <a:miter lim="800000"/>
            <a:headEnd/>
            <a:tailEnd/>
          </a:ln>
        </p:spPr>
      </p:pic>
      <p:sp>
        <p:nvSpPr>
          <p:cNvPr id="16" name="Text Box 1131"/>
          <p:cNvSpPr txBox="1">
            <a:spLocks noChangeArrowheads="1"/>
          </p:cNvSpPr>
          <p:nvPr/>
        </p:nvSpPr>
        <p:spPr bwMode="auto">
          <a:xfrm>
            <a:off x="5789613" y="287338"/>
            <a:ext cx="3989387" cy="338137"/>
          </a:xfrm>
          <a:prstGeom prst="rect">
            <a:avLst/>
          </a:prstGeom>
          <a:noFill/>
          <a:ln w="9525">
            <a:noFill/>
            <a:miter lim="800000"/>
            <a:headEnd/>
            <a:tailEnd/>
          </a:ln>
        </p:spPr>
        <p:txBody>
          <a:bodyPr>
            <a:spAutoFit/>
          </a:bodyPr>
          <a:lstStyle/>
          <a:p>
            <a:pPr fontAlgn="auto">
              <a:spcBef>
                <a:spcPts val="0"/>
              </a:spcBef>
              <a:spcAft>
                <a:spcPts val="0"/>
              </a:spcAft>
              <a:defRPr/>
            </a:pPr>
            <a:r>
              <a:rPr lang="es-ES" sz="800" b="1" dirty="0">
                <a:solidFill>
                  <a:schemeClr val="accent3">
                    <a:lumMod val="75000"/>
                  </a:schemeClr>
                </a:solidFill>
                <a:latin typeface="Arial" panose="020B0604020202020204" pitchFamily="34" charset="0"/>
                <a:cs typeface="Arial" panose="020B0604020202020204" pitchFamily="34" charset="0"/>
              </a:rPr>
              <a:t>Solicitada Acreditación a la Comisión de Formación Continuada</a:t>
            </a:r>
          </a:p>
          <a:p>
            <a:pPr fontAlgn="auto">
              <a:spcBef>
                <a:spcPts val="0"/>
              </a:spcBef>
              <a:spcAft>
                <a:spcPts val="0"/>
              </a:spcAft>
              <a:defRPr/>
            </a:pPr>
            <a:r>
              <a:rPr lang="es-ES" sz="800" b="1" dirty="0">
                <a:solidFill>
                  <a:schemeClr val="accent3">
                    <a:lumMod val="75000"/>
                  </a:schemeClr>
                </a:solidFill>
                <a:latin typeface="Arial" panose="020B0604020202020204" pitchFamily="34" charset="0"/>
                <a:cs typeface="Arial" panose="020B0604020202020204" pitchFamily="34" charset="0"/>
              </a:rPr>
              <a:t> de las Profesiones Sanitarias de la Comunidad de Madrid (SNS)</a:t>
            </a:r>
          </a:p>
        </p:txBody>
      </p:sp>
      <p:sp>
        <p:nvSpPr>
          <p:cNvPr id="17" name="8 CuadroTexto"/>
          <p:cNvSpPr txBox="1"/>
          <p:nvPr/>
        </p:nvSpPr>
        <p:spPr>
          <a:xfrm>
            <a:off x="6496050" y="6205538"/>
            <a:ext cx="2374900" cy="415925"/>
          </a:xfrm>
          <a:prstGeom prst="rect">
            <a:avLst/>
          </a:prstGeom>
          <a:noFill/>
        </p:spPr>
        <p:txBody>
          <a:bodyPr>
            <a:spAutoFit/>
          </a:bodyPr>
          <a:lstStyle/>
          <a:p>
            <a:pPr>
              <a:defRPr/>
            </a:pPr>
            <a:r>
              <a:rPr lang="es-ES_tradnl" sz="1050" b="1" dirty="0">
                <a:latin typeface="+mj-lt"/>
              </a:rPr>
              <a:t>Dirección General de Humanización</a:t>
            </a:r>
            <a:endParaRPr lang="es-ES" sz="1050" b="1" dirty="0">
              <a:latin typeface="+mj-lt"/>
            </a:endParaRPr>
          </a:p>
          <a:p>
            <a:pPr>
              <a:defRPr/>
            </a:pPr>
            <a:r>
              <a:rPr lang="es-ES_tradnl" sz="1050" dirty="0">
                <a:latin typeface="+mj-lt"/>
              </a:rPr>
              <a:t> </a:t>
            </a:r>
            <a:r>
              <a:rPr lang="es-ES_tradnl" sz="1050" b="1" dirty="0">
                <a:latin typeface="+mj-lt"/>
              </a:rPr>
              <a:t>CONSEJERÍA DE  SANIDAD</a:t>
            </a:r>
            <a:endParaRPr lang="es-ES" sz="1050" dirty="0">
              <a:latin typeface="+mj-lt"/>
            </a:endParaRPr>
          </a:p>
        </p:txBody>
      </p:sp>
      <p:pic>
        <p:nvPicPr>
          <p:cNvPr id="14416" name="9 Imagen" descr="simbolo"/>
          <p:cNvPicPr>
            <a:picLocks noChangeAspect="1" noChangeArrowheads="1"/>
          </p:cNvPicPr>
          <p:nvPr/>
        </p:nvPicPr>
        <p:blipFill>
          <a:blip r:embed="rId5"/>
          <a:srcRect l="32922" t="34756"/>
          <a:stretch>
            <a:fillRect/>
          </a:stretch>
        </p:blipFill>
        <p:spPr bwMode="auto">
          <a:xfrm>
            <a:off x="6156325" y="6205538"/>
            <a:ext cx="350838" cy="42386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136"/>
          <p:cNvSpPr>
            <a:spLocks noChangeArrowheads="1"/>
          </p:cNvSpPr>
          <p:nvPr/>
        </p:nvSpPr>
        <p:spPr bwMode="auto">
          <a:xfrm>
            <a:off x="974725" y="123825"/>
            <a:ext cx="7596188" cy="644525"/>
          </a:xfrm>
          <a:prstGeom prst="rect">
            <a:avLst/>
          </a:prstGeom>
          <a:noFill/>
          <a:ln w="9525">
            <a:noFill/>
            <a:miter lim="800000"/>
            <a:headEnd/>
            <a:tailEnd/>
          </a:ln>
        </p:spPr>
        <p:txBody>
          <a:bodyPr lIns="90488" tIns="44450" rIns="90488" bIns="44450">
            <a:spAutoFit/>
          </a:bodyPr>
          <a:lstStyle/>
          <a:p>
            <a:pPr algn="ctr"/>
            <a:r>
              <a:rPr lang="es-ES" sz="1200" b="1">
                <a:solidFill>
                  <a:srgbClr val="FF0000"/>
                </a:solidFill>
              </a:rPr>
              <a:t>Habilidades para enfrentar el Cáncer Infantil y  Adolescente en ATENCIÓN PRIMARIA</a:t>
            </a:r>
          </a:p>
          <a:p>
            <a:pPr algn="ctr"/>
            <a:r>
              <a:rPr lang="es-ES" sz="1200" b="1">
                <a:solidFill>
                  <a:srgbClr val="FF0000"/>
                </a:solidFill>
              </a:rPr>
              <a:t> “Por un diagnóstico precoz  y una mejor comunicación con las familias” </a:t>
            </a:r>
          </a:p>
          <a:p>
            <a:pPr algn="ctr"/>
            <a:r>
              <a:rPr lang="es-ES" sz="1200" b="1">
                <a:solidFill>
                  <a:srgbClr val="FF0000"/>
                </a:solidFill>
              </a:rPr>
              <a:t>Edición I</a:t>
            </a:r>
          </a:p>
        </p:txBody>
      </p:sp>
      <p:sp>
        <p:nvSpPr>
          <p:cNvPr id="16386" name="10 Rectángulo"/>
          <p:cNvSpPr>
            <a:spLocks noChangeArrowheads="1"/>
          </p:cNvSpPr>
          <p:nvPr/>
        </p:nvSpPr>
        <p:spPr bwMode="auto">
          <a:xfrm>
            <a:off x="1476375" y="404813"/>
            <a:ext cx="4572000" cy="630237"/>
          </a:xfrm>
          <a:prstGeom prst="rect">
            <a:avLst/>
          </a:prstGeom>
          <a:noFill/>
          <a:ln w="9525">
            <a:noFill/>
            <a:miter lim="800000"/>
            <a:headEnd/>
            <a:tailEnd/>
          </a:ln>
        </p:spPr>
        <p:txBody>
          <a:bodyPr>
            <a:spAutoFit/>
          </a:bodyPr>
          <a:lstStyle/>
          <a:p>
            <a:pPr algn="ctr"/>
            <a:endParaRPr lang="es-ES" altLang="es-ES" sz="1100" b="1" i="1">
              <a:solidFill>
                <a:srgbClr val="FF6600"/>
              </a:solidFill>
            </a:endParaRPr>
          </a:p>
          <a:p>
            <a:pPr algn="ctr"/>
            <a:r>
              <a:rPr lang="es-ES" altLang="es-ES" sz="2400" b="1" i="1">
                <a:solidFill>
                  <a:srgbClr val="FF6600"/>
                </a:solidFill>
                <a:latin typeface="Albertus"/>
              </a:rPr>
              <a:t> </a:t>
            </a:r>
            <a:endParaRPr lang="es-ES"/>
          </a:p>
        </p:txBody>
      </p:sp>
      <p:sp>
        <p:nvSpPr>
          <p:cNvPr id="13" name="Rectángulo 12"/>
          <p:cNvSpPr/>
          <p:nvPr/>
        </p:nvSpPr>
        <p:spPr>
          <a:xfrm>
            <a:off x="712788" y="6013450"/>
            <a:ext cx="4160837" cy="646113"/>
          </a:xfrm>
          <a:prstGeom prst="rect">
            <a:avLst/>
          </a:prstGeom>
        </p:spPr>
        <p:txBody>
          <a:bodyPr>
            <a:spAutoFit/>
          </a:bodyPr>
          <a:lstStyle/>
          <a:p>
            <a:pPr defTabSz="762000" fontAlgn="auto">
              <a:spcBef>
                <a:spcPts val="0"/>
              </a:spcBef>
              <a:spcAft>
                <a:spcPts val="0"/>
              </a:spcAft>
              <a:defRPr/>
            </a:pPr>
            <a:r>
              <a:rPr lang="es-ES" sz="900" b="1" kern="0" dirty="0">
                <a:solidFill>
                  <a:srgbClr val="FF0000"/>
                </a:solidFill>
              </a:rPr>
              <a:t>Inscripciones </a:t>
            </a:r>
            <a:r>
              <a:rPr lang="es-ES" sz="900" b="1" kern="0" dirty="0">
                <a:solidFill>
                  <a:srgbClr val="FF0000"/>
                </a:solidFill>
              </a:rPr>
              <a:t>(hasta </a:t>
            </a:r>
            <a:r>
              <a:rPr lang="es-ES" sz="900" b="1" kern="0" dirty="0">
                <a:solidFill>
                  <a:srgbClr val="FF0000"/>
                </a:solidFill>
              </a:rPr>
              <a:t> completar aforo)</a:t>
            </a:r>
            <a:endParaRPr lang="es-ES" sz="900" b="1" kern="0" dirty="0">
              <a:solidFill>
                <a:srgbClr val="FF0000"/>
              </a:solidFill>
            </a:endParaRPr>
          </a:p>
          <a:p>
            <a:pPr defTabSz="762000" fontAlgn="auto">
              <a:spcBef>
                <a:spcPts val="0"/>
              </a:spcBef>
              <a:spcAft>
                <a:spcPts val="0"/>
              </a:spcAft>
              <a:defRPr/>
            </a:pPr>
            <a:r>
              <a:rPr lang="es-ES_tradnl" sz="900" b="1" kern="0" dirty="0"/>
              <a:t>Enviando todos los datos personales del boletín de inscripción de este díptico al correo   electrónico </a:t>
            </a:r>
            <a:r>
              <a:rPr lang="es-ES_tradnl" sz="900" b="1" kern="0" dirty="0"/>
              <a:t>a: </a:t>
            </a:r>
            <a:r>
              <a:rPr lang="es-ES_tradnl" sz="900" b="1" kern="0" dirty="0">
                <a:hlinkClick r:id="rId3"/>
              </a:rPr>
              <a:t>atencionpaciente@salud.madrid.org</a:t>
            </a:r>
            <a:endParaRPr lang="es-ES_tradnl" sz="900" b="1" kern="0" dirty="0"/>
          </a:p>
          <a:p>
            <a:pPr defTabSz="762000" fontAlgn="auto">
              <a:spcBef>
                <a:spcPts val="0"/>
              </a:spcBef>
              <a:spcAft>
                <a:spcPts val="0"/>
              </a:spcAft>
              <a:defRPr/>
            </a:pPr>
            <a:r>
              <a:rPr lang="es-ES_tradnl" sz="900" b="1" kern="0" dirty="0"/>
              <a:t>Se confirmará inscripción mediante correo electrónico.</a:t>
            </a:r>
            <a:endParaRPr lang="es-ES_tradnl" sz="900" b="1" kern="0" dirty="0"/>
          </a:p>
        </p:txBody>
      </p:sp>
      <p:pic>
        <p:nvPicPr>
          <p:cNvPr id="16388" name="Picture 4" descr="PORTADAHOMBREENTEROmetida en modelo alta resoluc"/>
          <p:cNvPicPr>
            <a:picLocks noChangeAspect="1" noChangeArrowheads="1"/>
          </p:cNvPicPr>
          <p:nvPr/>
        </p:nvPicPr>
        <p:blipFill>
          <a:blip r:embed="rId4"/>
          <a:srcRect/>
          <a:stretch>
            <a:fillRect/>
          </a:stretch>
        </p:blipFill>
        <p:spPr bwMode="auto">
          <a:xfrm>
            <a:off x="2243138" y="977900"/>
            <a:ext cx="4876800" cy="4848225"/>
          </a:xfrm>
          <a:prstGeom prst="rect">
            <a:avLst/>
          </a:prstGeom>
          <a:noFill/>
          <a:ln w="9525">
            <a:noFill/>
            <a:miter lim="800000"/>
            <a:headEnd/>
            <a:tailEnd/>
          </a:ln>
        </p:spPr>
      </p:pic>
      <p:sp>
        <p:nvSpPr>
          <p:cNvPr id="14" name="Rectangle 146"/>
          <p:cNvSpPr>
            <a:spLocks noChangeArrowheads="1"/>
          </p:cNvSpPr>
          <p:nvPr/>
        </p:nvSpPr>
        <p:spPr bwMode="auto">
          <a:xfrm>
            <a:off x="106363" y="682625"/>
            <a:ext cx="4665662" cy="5214938"/>
          </a:xfrm>
          <a:prstGeom prst="rect">
            <a:avLst/>
          </a:prstGeom>
          <a:noFill/>
          <a:ln w="9525">
            <a:noFill/>
            <a:miter lim="800000"/>
            <a:headEnd/>
            <a:tailEnd/>
          </a:ln>
        </p:spPr>
        <p:txBody>
          <a:bodyPr lIns="90488" tIns="44450" rIns="90488" bIns="44450">
            <a:spAutoFit/>
          </a:bodyPr>
          <a:lstStyle/>
          <a:p>
            <a:pPr algn="just" defTabSz="762000" fontAlgn="auto">
              <a:spcBef>
                <a:spcPts val="0"/>
              </a:spcBef>
              <a:spcAft>
                <a:spcPts val="0"/>
              </a:spcAft>
              <a:defRPr/>
            </a:pPr>
            <a:r>
              <a:rPr lang="es-ES" sz="900" b="1" kern="0" dirty="0">
                <a:solidFill>
                  <a:srgbClr val="FF0000"/>
                </a:solidFill>
                <a:latin typeface="Arial" panose="020B0604020202020204" pitchFamily="34" charset="0"/>
                <a:cs typeface="Arial" panose="020B0604020202020204" pitchFamily="34" charset="0"/>
              </a:rPr>
              <a:t>Organiza</a:t>
            </a:r>
            <a:r>
              <a:rPr lang="es-ES" sz="900" b="1" kern="0" dirty="0">
                <a:solidFill>
                  <a:srgbClr val="FF0000"/>
                </a:solidFill>
                <a:latin typeface="Arial" panose="020B0604020202020204" pitchFamily="34" charset="0"/>
                <a:cs typeface="Arial" panose="020B0604020202020204" pitchFamily="34" charset="0"/>
              </a:rPr>
              <a:t>: </a:t>
            </a:r>
            <a:r>
              <a:rPr lang="es-ES" sz="900" kern="0" dirty="0">
                <a:solidFill>
                  <a:srgbClr val="000000"/>
                </a:solidFill>
                <a:latin typeface="Arial" panose="020B0604020202020204" pitchFamily="34" charset="0"/>
                <a:cs typeface="Arial" panose="020B0604020202020204" pitchFamily="34" charset="0"/>
              </a:rPr>
              <a:t>Dirección General de Humanización.</a:t>
            </a:r>
            <a:endParaRPr lang="es-ES" sz="900" b="1" kern="0" dirty="0">
              <a:solidFill>
                <a:srgbClr val="FF6600"/>
              </a:solidFill>
              <a:latin typeface="Arial" panose="020B0604020202020204" pitchFamily="34" charset="0"/>
              <a:cs typeface="Arial" panose="020B0604020202020204" pitchFamily="34" charset="0"/>
            </a:endParaRPr>
          </a:p>
          <a:p>
            <a:pPr algn="just" defTabSz="762000" fontAlgn="auto">
              <a:spcBef>
                <a:spcPts val="0"/>
              </a:spcBef>
              <a:spcAft>
                <a:spcPts val="0"/>
              </a:spcAft>
              <a:defRPr/>
            </a:pPr>
            <a:r>
              <a:rPr lang="es-ES" sz="900" b="1" kern="0" dirty="0">
                <a:solidFill>
                  <a:srgbClr val="FF0000"/>
                </a:solidFill>
                <a:latin typeface="Arial" panose="020B0604020202020204" pitchFamily="34" charset="0"/>
                <a:cs typeface="Arial" panose="020B0604020202020204" pitchFamily="34" charset="0"/>
              </a:rPr>
              <a:t>Dirigido a: </a:t>
            </a:r>
            <a:r>
              <a:rPr lang="es-ES" altLang="es-ES" sz="900" dirty="0">
                <a:latin typeface="Arial" panose="020B0604020202020204" pitchFamily="34" charset="0"/>
                <a:cs typeface="Arial" panose="020B0604020202020204" pitchFamily="34" charset="0"/>
              </a:rPr>
              <a:t>Médicos de Familia, Pediatras y profesionales de la enfermería de Atención Primaria </a:t>
            </a:r>
            <a:endParaRPr lang="es-ES" altLang="es-ES" sz="900" b="1" kern="0" dirty="0">
              <a:solidFill>
                <a:srgbClr val="FF0000"/>
              </a:solidFill>
              <a:latin typeface="Arial" panose="020B0604020202020204" pitchFamily="34" charset="0"/>
              <a:cs typeface="Arial" panose="020B0604020202020204" pitchFamily="34" charset="0"/>
            </a:endParaRPr>
          </a:p>
          <a:p>
            <a:pPr algn="just" defTabSz="762000" fontAlgn="auto">
              <a:spcBef>
                <a:spcPts val="0"/>
              </a:spcBef>
              <a:spcAft>
                <a:spcPts val="0"/>
              </a:spcAft>
              <a:defRPr/>
            </a:pPr>
            <a:endParaRPr lang="es-ES" sz="900" b="1" kern="0" dirty="0">
              <a:solidFill>
                <a:srgbClr val="3366FF"/>
              </a:solidFill>
              <a:latin typeface="Arial" panose="020B0604020202020204" pitchFamily="34" charset="0"/>
              <a:cs typeface="Arial" panose="020B0604020202020204" pitchFamily="34" charset="0"/>
            </a:endParaRPr>
          </a:p>
          <a:p>
            <a:pPr algn="just" defTabSz="762000" fontAlgn="auto">
              <a:spcBef>
                <a:spcPts val="0"/>
              </a:spcBef>
              <a:spcAft>
                <a:spcPts val="0"/>
              </a:spcAft>
              <a:defRPr/>
            </a:pPr>
            <a:r>
              <a:rPr lang="es-ES" sz="900" b="1" kern="0" dirty="0">
                <a:solidFill>
                  <a:srgbClr val="FF0000"/>
                </a:solidFill>
                <a:latin typeface="Arial" panose="020B0604020202020204" pitchFamily="34" charset="0"/>
                <a:cs typeface="Arial" panose="020B0604020202020204" pitchFamily="34" charset="0"/>
              </a:rPr>
              <a:t>Objetivos Generales: </a:t>
            </a:r>
            <a:r>
              <a:rPr lang="es-ES" sz="900" dirty="0"/>
              <a:t>Ofrecer a los profesionales de </a:t>
            </a:r>
            <a:r>
              <a:rPr lang="es-ES" sz="900" dirty="0"/>
              <a:t>Atención Primaria</a:t>
            </a:r>
            <a:r>
              <a:rPr lang="es-ES" sz="900" dirty="0"/>
              <a:t>, pediatras, médicos de familia, </a:t>
            </a:r>
            <a:r>
              <a:rPr lang="es-ES" sz="900"/>
              <a:t>enfermeras, </a:t>
            </a:r>
            <a:r>
              <a:rPr lang="es-ES" sz="900" kern="0">
                <a:solidFill>
                  <a:srgbClr val="000000"/>
                </a:solidFill>
                <a:latin typeface="Arial" panose="020B0604020202020204" pitchFamily="34" charset="0"/>
                <a:cs typeface="Arial" panose="020B0604020202020204" pitchFamily="34" charset="0"/>
              </a:rPr>
              <a:t>de la Consejería de </a:t>
            </a:r>
            <a:r>
              <a:rPr lang="es-ES" sz="900" kern="0">
                <a:solidFill>
                  <a:srgbClr val="000000"/>
                </a:solidFill>
                <a:latin typeface="Arial" panose="020B0604020202020204" pitchFamily="34" charset="0"/>
                <a:cs typeface="Arial" panose="020B0604020202020204" pitchFamily="34" charset="0"/>
              </a:rPr>
              <a:t>Sanidad</a:t>
            </a:r>
            <a:r>
              <a:rPr lang="es-ES" sz="900"/>
              <a:t> </a:t>
            </a:r>
            <a:r>
              <a:rPr lang="es-ES" sz="900" dirty="0"/>
              <a:t>conocimientos y recursos para </a:t>
            </a:r>
            <a:r>
              <a:rPr lang="es-ES" sz="900" dirty="0"/>
              <a:t>mejorar las habilidades en el diagnóstico precoz del </a:t>
            </a:r>
            <a:r>
              <a:rPr lang="es-ES" sz="900" dirty="0"/>
              <a:t>cáncer infantil y </a:t>
            </a:r>
            <a:r>
              <a:rPr lang="es-ES" sz="900" dirty="0"/>
              <a:t>adolescente y en la comunicación con </a:t>
            </a:r>
            <a:r>
              <a:rPr lang="es-ES" sz="900" dirty="0"/>
              <a:t>los diferentes miembros de la </a:t>
            </a:r>
            <a:r>
              <a:rPr lang="es-ES" sz="900"/>
              <a:t>unidad </a:t>
            </a:r>
            <a:r>
              <a:rPr lang="es-ES" sz="900"/>
              <a:t>familiar</a:t>
            </a:r>
            <a:endParaRPr lang="es-ES" sz="900" b="1" kern="0" dirty="0">
              <a:solidFill>
                <a:srgbClr val="FF0000"/>
              </a:solidFill>
              <a:latin typeface="Arial" panose="020B0604020202020204" pitchFamily="34" charset="0"/>
              <a:cs typeface="Arial" panose="020B0604020202020204" pitchFamily="34" charset="0"/>
            </a:endParaRPr>
          </a:p>
          <a:p>
            <a:pPr algn="just" defTabSz="762000" fontAlgn="auto">
              <a:spcBef>
                <a:spcPts val="0"/>
              </a:spcBef>
              <a:spcAft>
                <a:spcPts val="0"/>
              </a:spcAft>
              <a:defRPr/>
            </a:pPr>
            <a:r>
              <a:rPr lang="es-ES" sz="900" b="1" kern="0" dirty="0">
                <a:solidFill>
                  <a:srgbClr val="FF0000"/>
                </a:solidFill>
                <a:latin typeface="Arial" panose="020B0604020202020204" pitchFamily="34" charset="0"/>
                <a:cs typeface="Arial" panose="020B0604020202020204" pitchFamily="34" charset="0"/>
              </a:rPr>
              <a:t>Objetivos Específicos</a:t>
            </a:r>
            <a:r>
              <a:rPr lang="es-ES" sz="900" kern="0" dirty="0">
                <a:solidFill>
                  <a:srgbClr val="FF0000"/>
                </a:solidFill>
                <a:latin typeface="Arial" panose="020B0604020202020204" pitchFamily="34" charset="0"/>
                <a:cs typeface="Arial" panose="020B0604020202020204" pitchFamily="34" charset="0"/>
              </a:rPr>
              <a:t>:</a:t>
            </a:r>
            <a:endParaRPr lang="en-US" sz="900" dirty="0">
              <a:latin typeface="Arial" panose="020B0604020202020204" pitchFamily="34" charset="0"/>
              <a:cs typeface="Arial" panose="020B0604020202020204" pitchFamily="34" charset="0"/>
            </a:endParaRPr>
          </a:p>
          <a:p>
            <a:pPr>
              <a:defRPr/>
            </a:pPr>
            <a:r>
              <a:rPr lang="es-ES" sz="900" dirty="0"/>
              <a:t>1.     </a:t>
            </a:r>
            <a:r>
              <a:rPr lang="es-ES" sz="900" dirty="0"/>
              <a:t> Ofrecer  experiencias y  técnicas para abordar la  experiencia del cáncer infantil y  </a:t>
            </a:r>
          </a:p>
          <a:p>
            <a:pPr>
              <a:defRPr/>
            </a:pPr>
            <a:r>
              <a:rPr lang="es-ES" sz="900" dirty="0"/>
              <a:t> </a:t>
            </a:r>
            <a:r>
              <a:rPr lang="es-ES" sz="900" dirty="0"/>
              <a:t>        adolescente en el  ámbito de la Atención Primaria.</a:t>
            </a:r>
          </a:p>
          <a:p>
            <a:pPr>
              <a:defRPr/>
            </a:pPr>
            <a:r>
              <a:rPr lang="es-ES" sz="900" dirty="0"/>
              <a:t>2.      Mejorar la comunicación de los profesionales con la familia y  comprender los  </a:t>
            </a:r>
          </a:p>
          <a:p>
            <a:pPr>
              <a:defRPr/>
            </a:pPr>
            <a:r>
              <a:rPr lang="es-ES" sz="900" dirty="0"/>
              <a:t> </a:t>
            </a:r>
            <a:r>
              <a:rPr lang="es-ES" sz="900" dirty="0"/>
              <a:t>        cambios que se producen en la dinámica familiar. </a:t>
            </a:r>
          </a:p>
          <a:p>
            <a:pPr>
              <a:defRPr/>
            </a:pPr>
            <a:r>
              <a:rPr lang="es-ES" sz="900" dirty="0"/>
              <a:t>3.      Adquirir conocimientos y habilidades para el diagnóstico precoz de los cánceres </a:t>
            </a:r>
          </a:p>
          <a:p>
            <a:pPr>
              <a:defRPr/>
            </a:pPr>
            <a:r>
              <a:rPr lang="es-ES" sz="900" dirty="0"/>
              <a:t> </a:t>
            </a:r>
            <a:r>
              <a:rPr lang="es-ES" sz="900" dirty="0"/>
              <a:t>        más frecuentes en la infancia y la adolescencia.</a:t>
            </a:r>
          </a:p>
          <a:p>
            <a:pPr marL="228600" indent="-228600">
              <a:buFontTx/>
              <a:buAutoNum type="arabicPeriod" startAt="4"/>
              <a:defRPr/>
            </a:pPr>
            <a:r>
              <a:rPr lang="es-ES" sz="900" dirty="0"/>
              <a:t> Abordar los aspectos  médicos y éticos que implica el consejo genético.</a:t>
            </a:r>
          </a:p>
          <a:p>
            <a:pPr>
              <a:defRPr/>
            </a:pPr>
            <a:r>
              <a:rPr lang="es-ES" sz="900" dirty="0"/>
              <a:t>5.     Acercar la visión de los pacientes a los profesionales de atención primaria.</a:t>
            </a:r>
          </a:p>
          <a:p>
            <a:pPr>
              <a:defRPr/>
            </a:pPr>
            <a:r>
              <a:rPr lang="es-ES" sz="900" dirty="0">
                <a:solidFill>
                  <a:srgbClr val="00B050"/>
                </a:solidFill>
              </a:rPr>
              <a:t>   </a:t>
            </a:r>
            <a:endParaRPr lang="es-ES" sz="900" dirty="0">
              <a:latin typeface="Arial" panose="020B0604020202020204" pitchFamily="34" charset="0"/>
              <a:cs typeface="Arial" panose="020B0604020202020204" pitchFamily="34" charset="0"/>
            </a:endParaRPr>
          </a:p>
          <a:p>
            <a:pPr algn="just" fontAlgn="auto">
              <a:spcBef>
                <a:spcPts val="0"/>
              </a:spcBef>
              <a:spcAft>
                <a:spcPts val="0"/>
              </a:spcAft>
              <a:defRPr/>
            </a:pPr>
            <a:r>
              <a:rPr lang="es-ES" sz="900" b="1" kern="0" dirty="0">
                <a:solidFill>
                  <a:srgbClr val="FF0000"/>
                </a:solidFill>
                <a:latin typeface="Arial" panose="020B0604020202020204" pitchFamily="34" charset="0"/>
                <a:cs typeface="Arial" panose="020B0604020202020204" pitchFamily="34" charset="0"/>
              </a:rPr>
              <a:t>Metodología:</a:t>
            </a:r>
            <a:r>
              <a:rPr lang="es-ES" altLang="es-ES" sz="900" dirty="0">
                <a:latin typeface="Arial" panose="020B0604020202020204" pitchFamily="34" charset="0"/>
                <a:cs typeface="Arial" panose="020B0604020202020204" pitchFamily="34" charset="0"/>
              </a:rPr>
              <a:t> </a:t>
            </a:r>
            <a:r>
              <a:rPr lang="es-ES" sz="900" dirty="0"/>
              <a:t>Participativa y de grupo, utilizando diferentes recursos expositivos, visuales y prácticos para resolver situaciones y adquirir los conocimientos necesarios</a:t>
            </a:r>
            <a:endParaRPr lang="es-ES" sz="900" dirty="0">
              <a:latin typeface="Arial" panose="020B0604020202020204" pitchFamily="34" charset="0"/>
              <a:cs typeface="Arial" panose="020B0604020202020204" pitchFamily="34" charset="0"/>
            </a:endParaRPr>
          </a:p>
          <a:p>
            <a:pPr algn="just" fontAlgn="auto">
              <a:spcBef>
                <a:spcPts val="0"/>
              </a:spcBef>
              <a:spcAft>
                <a:spcPts val="0"/>
              </a:spcAft>
              <a:defRPr/>
            </a:pPr>
            <a:r>
              <a:rPr lang="es-ES" altLang="es-ES" sz="900" dirty="0">
                <a:latin typeface="Arial" panose="020B0604020202020204" pitchFamily="34" charset="0"/>
                <a:cs typeface="Arial" panose="020B0604020202020204" pitchFamily="34" charset="0"/>
              </a:rPr>
              <a:t>.</a:t>
            </a:r>
            <a:endParaRPr lang="es-ES" sz="900" b="1" kern="0" dirty="0">
              <a:solidFill>
                <a:srgbClr val="FF0000"/>
              </a:solidFill>
              <a:latin typeface="Arial" panose="020B0604020202020204" pitchFamily="34" charset="0"/>
              <a:cs typeface="Arial" panose="020B0604020202020204" pitchFamily="34" charset="0"/>
            </a:endParaRPr>
          </a:p>
          <a:p>
            <a:pPr algn="just" fontAlgn="auto">
              <a:spcBef>
                <a:spcPts val="0"/>
              </a:spcBef>
              <a:spcAft>
                <a:spcPts val="0"/>
              </a:spcAft>
              <a:defRPr/>
            </a:pPr>
            <a:r>
              <a:rPr lang="es-ES" sz="900" b="1" kern="0" dirty="0">
                <a:solidFill>
                  <a:srgbClr val="FF0000"/>
                </a:solidFill>
                <a:latin typeface="Arial" panose="020B0604020202020204" pitchFamily="34" charset="0"/>
                <a:cs typeface="Arial" panose="020B0604020202020204" pitchFamily="34" charset="0"/>
              </a:rPr>
              <a:t>Duración</a:t>
            </a:r>
            <a:r>
              <a:rPr lang="es-ES" sz="900" b="1" kern="0" dirty="0">
                <a:latin typeface="Arial" panose="020B0604020202020204" pitchFamily="34" charset="0"/>
                <a:cs typeface="Arial" panose="020B0604020202020204" pitchFamily="34" charset="0"/>
              </a:rPr>
              <a:t>: </a:t>
            </a:r>
            <a:r>
              <a:rPr lang="es-ES" sz="900" kern="0" dirty="0">
                <a:latin typeface="Arial" panose="020B0604020202020204" pitchFamily="34" charset="0"/>
                <a:cs typeface="Arial" panose="020B0604020202020204" pitchFamily="34" charset="0"/>
              </a:rPr>
              <a:t>4</a:t>
            </a:r>
            <a:r>
              <a:rPr lang="es-ES" sz="900" kern="0" dirty="0">
                <a:solidFill>
                  <a:srgbClr val="FF0000"/>
                </a:solidFill>
                <a:latin typeface="Arial" panose="020B0604020202020204" pitchFamily="34" charset="0"/>
                <a:cs typeface="Arial" panose="020B0604020202020204" pitchFamily="34" charset="0"/>
              </a:rPr>
              <a:t>  </a:t>
            </a:r>
            <a:r>
              <a:rPr lang="es-ES" sz="900" kern="0" dirty="0">
                <a:solidFill>
                  <a:srgbClr val="000000"/>
                </a:solidFill>
                <a:latin typeface="Arial" panose="020B0604020202020204" pitchFamily="34" charset="0"/>
                <a:cs typeface="Arial" panose="020B0604020202020204" pitchFamily="34" charset="0"/>
              </a:rPr>
              <a:t>horas  15 minutos.                                               </a:t>
            </a:r>
          </a:p>
          <a:p>
            <a:pPr algn="just" fontAlgn="auto">
              <a:spcBef>
                <a:spcPts val="0"/>
              </a:spcBef>
              <a:spcAft>
                <a:spcPts val="0"/>
              </a:spcAft>
              <a:defRPr/>
            </a:pPr>
            <a:endParaRPr lang="es-ES" sz="900" kern="0" dirty="0">
              <a:solidFill>
                <a:srgbClr val="000000"/>
              </a:solidFill>
              <a:latin typeface="Arial" panose="020B0604020202020204" pitchFamily="34" charset="0"/>
              <a:cs typeface="Arial" panose="020B0604020202020204" pitchFamily="34" charset="0"/>
            </a:endParaRPr>
          </a:p>
          <a:p>
            <a:pPr algn="just" fontAlgn="auto">
              <a:spcBef>
                <a:spcPts val="0"/>
              </a:spcBef>
              <a:spcAft>
                <a:spcPts val="0"/>
              </a:spcAft>
              <a:defRPr/>
            </a:pPr>
            <a:r>
              <a:rPr lang="es-ES" sz="900" b="1" kern="0" dirty="0">
                <a:solidFill>
                  <a:srgbClr val="FF0000"/>
                </a:solidFill>
                <a:latin typeface="Arial" panose="020B0604020202020204" pitchFamily="34" charset="0"/>
                <a:cs typeface="Arial" panose="020B0604020202020204" pitchFamily="34" charset="0"/>
              </a:rPr>
              <a:t>Número </a:t>
            </a:r>
            <a:r>
              <a:rPr lang="es-ES" sz="900" b="1" kern="0" dirty="0">
                <a:solidFill>
                  <a:srgbClr val="FF0000"/>
                </a:solidFill>
                <a:latin typeface="Arial" panose="020B0604020202020204" pitchFamily="34" charset="0"/>
                <a:cs typeface="Arial" panose="020B0604020202020204" pitchFamily="34" charset="0"/>
              </a:rPr>
              <a:t>de plazas</a:t>
            </a:r>
            <a:r>
              <a:rPr lang="es-ES" sz="900" b="1" kern="0" dirty="0">
                <a:solidFill>
                  <a:srgbClr val="FF0000"/>
                </a:solidFill>
                <a:latin typeface="Arial" panose="020B0604020202020204" pitchFamily="34" charset="0"/>
                <a:cs typeface="Arial" panose="020B0604020202020204" pitchFamily="34" charset="0"/>
              </a:rPr>
              <a:t>: </a:t>
            </a:r>
            <a:r>
              <a:rPr lang="es-ES" sz="900" kern="0" dirty="0">
                <a:latin typeface="Arial" panose="020B0604020202020204" pitchFamily="34" charset="0"/>
                <a:cs typeface="Arial" panose="020B0604020202020204" pitchFamily="34" charset="0"/>
              </a:rPr>
              <a:t>30</a:t>
            </a:r>
          </a:p>
          <a:p>
            <a:pPr algn="just" fontAlgn="auto">
              <a:spcBef>
                <a:spcPts val="0"/>
              </a:spcBef>
              <a:spcAft>
                <a:spcPts val="0"/>
              </a:spcAft>
              <a:defRPr/>
            </a:pPr>
            <a:endParaRPr lang="es-ES" sz="900" kern="0" dirty="0">
              <a:solidFill>
                <a:sysClr val="windowText" lastClr="000000"/>
              </a:solidFill>
              <a:latin typeface="Arial" panose="020B0604020202020204" pitchFamily="34" charset="0"/>
              <a:cs typeface="Arial" panose="020B0604020202020204" pitchFamily="34" charset="0"/>
            </a:endParaRPr>
          </a:p>
          <a:p>
            <a:pPr algn="just" defTabSz="762000" fontAlgn="auto">
              <a:spcBef>
                <a:spcPts val="0"/>
              </a:spcBef>
              <a:spcAft>
                <a:spcPts val="0"/>
              </a:spcAft>
              <a:defRPr/>
            </a:pPr>
            <a:r>
              <a:rPr lang="es-ES" sz="900" b="1" kern="0" dirty="0">
                <a:solidFill>
                  <a:srgbClr val="FF0000"/>
                </a:solidFill>
                <a:latin typeface="Arial" panose="020B0604020202020204" pitchFamily="34" charset="0"/>
                <a:cs typeface="Arial" panose="020B0604020202020204" pitchFamily="34" charset="0"/>
              </a:rPr>
              <a:t>Fechas y horarios: </a:t>
            </a:r>
            <a:r>
              <a:rPr lang="es-ES" sz="900" b="1" kern="0" dirty="0">
                <a:solidFill>
                  <a:srgbClr val="FF0000"/>
                </a:solidFill>
                <a:latin typeface="Arial" panose="020B0604020202020204" pitchFamily="34" charset="0"/>
                <a:cs typeface="Arial" panose="020B0604020202020204" pitchFamily="34" charset="0"/>
              </a:rPr>
              <a:t> </a:t>
            </a:r>
            <a:r>
              <a:rPr lang="es-ES" sz="900" kern="0" dirty="0">
                <a:solidFill>
                  <a:srgbClr val="000000"/>
                </a:solidFill>
                <a:latin typeface="Arial" panose="020B0604020202020204" pitchFamily="34" charset="0"/>
                <a:cs typeface="Arial" panose="020B0604020202020204" pitchFamily="34" charset="0"/>
              </a:rPr>
              <a:t>Día 30 de octubre de 2019, de 09:00 a 13:15 horas</a:t>
            </a:r>
            <a:r>
              <a:rPr lang="es-ES" sz="900" kern="0" dirty="0">
                <a:solidFill>
                  <a:srgbClr val="000000"/>
                </a:solidFill>
                <a:latin typeface="Arial" panose="020B0604020202020204" pitchFamily="34" charset="0"/>
                <a:cs typeface="Arial" panose="020B0604020202020204" pitchFamily="34" charset="0"/>
              </a:rPr>
              <a:t>.</a:t>
            </a:r>
          </a:p>
          <a:p>
            <a:pPr algn="just">
              <a:defRPr/>
            </a:pPr>
            <a:endParaRPr lang="es-ES" sz="900" kern="0" dirty="0">
              <a:solidFill>
                <a:sysClr val="windowText" lastClr="000000"/>
              </a:solidFill>
              <a:latin typeface="Arial" panose="020B0604020202020204" pitchFamily="34" charset="0"/>
              <a:cs typeface="Arial" panose="020B0604020202020204" pitchFamily="34" charset="0"/>
            </a:endParaRPr>
          </a:p>
          <a:p>
            <a:pPr algn="just">
              <a:defRPr/>
            </a:pPr>
            <a:r>
              <a:rPr lang="es-ES" sz="900" b="1" kern="0" dirty="0">
                <a:solidFill>
                  <a:srgbClr val="FF0000"/>
                </a:solidFill>
                <a:latin typeface="Arial" panose="020B0604020202020204" pitchFamily="34" charset="0"/>
                <a:cs typeface="Arial" panose="020B0604020202020204" pitchFamily="34" charset="0"/>
              </a:rPr>
              <a:t>Lugar </a:t>
            </a:r>
            <a:r>
              <a:rPr lang="es-ES" sz="900" b="1" kern="0" dirty="0">
                <a:solidFill>
                  <a:srgbClr val="FF0000"/>
                </a:solidFill>
                <a:latin typeface="Arial" panose="020B0604020202020204" pitchFamily="34" charset="0"/>
                <a:cs typeface="Arial" panose="020B0604020202020204" pitchFamily="34" charset="0"/>
              </a:rPr>
              <a:t>de celebración:  </a:t>
            </a:r>
            <a:r>
              <a:rPr lang="es-ES" altLang="es-ES" sz="900" kern="0" dirty="0">
                <a:solidFill>
                  <a:srgbClr val="000000"/>
                </a:solidFill>
                <a:latin typeface="Arial" panose="020B0604020202020204" pitchFamily="34" charset="0"/>
                <a:cs typeface="Arial" panose="020B0604020202020204" pitchFamily="34" charset="0"/>
              </a:rPr>
              <a:t>Centro de Salud </a:t>
            </a:r>
            <a:r>
              <a:rPr lang="es-ES" altLang="es-ES" sz="900" kern="0" dirty="0" err="1">
                <a:solidFill>
                  <a:srgbClr val="000000"/>
                </a:solidFill>
                <a:latin typeface="Arial" panose="020B0604020202020204" pitchFamily="34" charset="0"/>
                <a:cs typeface="Arial" panose="020B0604020202020204" pitchFamily="34" charset="0"/>
              </a:rPr>
              <a:t>Daroca</a:t>
            </a:r>
            <a:r>
              <a:rPr lang="es-ES" altLang="es-ES" sz="900" kern="0" dirty="0">
                <a:solidFill>
                  <a:srgbClr val="000000"/>
                </a:solidFill>
                <a:latin typeface="Arial" panose="020B0604020202020204" pitchFamily="34" charset="0"/>
                <a:cs typeface="Arial" panose="020B0604020202020204" pitchFamily="34" charset="0"/>
              </a:rPr>
              <a:t>. </a:t>
            </a:r>
            <a:r>
              <a:rPr lang="es-ES" altLang="es-ES" sz="900" kern="0" dirty="0">
                <a:solidFill>
                  <a:srgbClr val="000000"/>
                </a:solidFill>
                <a:latin typeface="Arial" panose="020B0604020202020204" pitchFamily="34" charset="0"/>
                <a:cs typeface="Arial" panose="020B0604020202020204" pitchFamily="34" charset="0"/>
              </a:rPr>
              <a:t> </a:t>
            </a:r>
            <a:r>
              <a:rPr lang="es-ES" sz="900" kern="0" dirty="0">
                <a:solidFill>
                  <a:srgbClr val="000000"/>
                </a:solidFill>
                <a:latin typeface="Arial" panose="020B0604020202020204" pitchFamily="34" charset="0"/>
                <a:cs typeface="Arial" panose="020B0604020202020204" pitchFamily="34" charset="0"/>
              </a:rPr>
              <a:t>Avenida </a:t>
            </a:r>
            <a:r>
              <a:rPr lang="es-ES" sz="900" kern="0" dirty="0">
                <a:solidFill>
                  <a:srgbClr val="000000"/>
                </a:solidFill>
                <a:latin typeface="Arial" panose="020B0604020202020204" pitchFamily="34" charset="0"/>
                <a:cs typeface="Arial" panose="020B0604020202020204" pitchFamily="34" charset="0"/>
              </a:rPr>
              <a:t>de </a:t>
            </a:r>
            <a:r>
              <a:rPr lang="es-ES" sz="900" kern="0" dirty="0" err="1">
                <a:solidFill>
                  <a:srgbClr val="000000"/>
                </a:solidFill>
                <a:latin typeface="Arial" panose="020B0604020202020204" pitchFamily="34" charset="0"/>
                <a:cs typeface="Arial" panose="020B0604020202020204" pitchFamily="34" charset="0"/>
              </a:rPr>
              <a:t>Daroca</a:t>
            </a:r>
            <a:r>
              <a:rPr lang="es-ES" sz="900" kern="0" dirty="0">
                <a:solidFill>
                  <a:srgbClr val="000000"/>
                </a:solidFill>
                <a:latin typeface="Arial" panose="020B0604020202020204" pitchFamily="34" charset="0"/>
                <a:cs typeface="Arial" panose="020B0604020202020204" pitchFamily="34" charset="0"/>
              </a:rPr>
              <a:t>, 4, </a:t>
            </a:r>
            <a:endParaRPr lang="es-ES" sz="900" kern="0" dirty="0">
              <a:solidFill>
                <a:srgbClr val="000000"/>
              </a:solidFill>
              <a:latin typeface="Arial" panose="020B0604020202020204" pitchFamily="34" charset="0"/>
              <a:cs typeface="Arial" panose="020B0604020202020204" pitchFamily="34" charset="0"/>
            </a:endParaRPr>
          </a:p>
          <a:p>
            <a:pPr algn="just">
              <a:defRPr/>
            </a:pPr>
            <a:r>
              <a:rPr lang="es-ES" sz="900" kern="0" dirty="0">
                <a:solidFill>
                  <a:srgbClr val="000000"/>
                </a:solidFill>
                <a:latin typeface="Arial" panose="020B0604020202020204" pitchFamily="34" charset="0"/>
                <a:cs typeface="Arial" panose="020B0604020202020204" pitchFamily="34" charset="0"/>
              </a:rPr>
              <a:t>28017 </a:t>
            </a:r>
            <a:r>
              <a:rPr lang="es-ES" sz="900" kern="0" dirty="0">
                <a:solidFill>
                  <a:srgbClr val="000000"/>
                </a:solidFill>
                <a:latin typeface="Arial" panose="020B0604020202020204" pitchFamily="34" charset="0"/>
                <a:cs typeface="Arial" panose="020B0604020202020204" pitchFamily="34" charset="0"/>
              </a:rPr>
              <a:t>Madrid</a:t>
            </a:r>
            <a:endParaRPr lang="es-ES" altLang="es-ES" sz="900" kern="0" dirty="0">
              <a:solidFill>
                <a:srgbClr val="000000"/>
              </a:solidFill>
              <a:latin typeface="Arial" panose="020B0604020202020204" pitchFamily="34" charset="0"/>
              <a:cs typeface="Arial" panose="020B0604020202020204" pitchFamily="34" charset="0"/>
            </a:endParaRPr>
          </a:p>
          <a:p>
            <a:pPr algn="just" defTabSz="762000" fontAlgn="auto">
              <a:spcBef>
                <a:spcPts val="0"/>
              </a:spcBef>
              <a:spcAft>
                <a:spcPts val="0"/>
              </a:spcAft>
              <a:defRPr/>
            </a:pPr>
            <a:endParaRPr lang="es-ES" sz="900" kern="0" dirty="0">
              <a:latin typeface="Arial" panose="020B0604020202020204" pitchFamily="34" charset="0"/>
              <a:cs typeface="Arial" panose="020B0604020202020204" pitchFamily="34" charset="0"/>
            </a:endParaRPr>
          </a:p>
          <a:p>
            <a:pPr algn="just" defTabSz="762000" fontAlgn="auto">
              <a:spcBef>
                <a:spcPts val="0"/>
              </a:spcBef>
              <a:spcAft>
                <a:spcPts val="0"/>
              </a:spcAft>
              <a:defRPr/>
            </a:pPr>
            <a:r>
              <a:rPr lang="es-ES_tradnl" sz="900" b="1" kern="0" dirty="0">
                <a:solidFill>
                  <a:srgbClr val="FF0000"/>
                </a:solidFill>
                <a:latin typeface="Arial" panose="020B0604020202020204" pitchFamily="34" charset="0"/>
                <a:cs typeface="Arial" panose="020B0604020202020204" pitchFamily="34" charset="0"/>
              </a:rPr>
              <a:t>Coordinación:</a:t>
            </a:r>
          </a:p>
          <a:p>
            <a:pPr algn="just" defTabSz="762000" fontAlgn="auto">
              <a:spcBef>
                <a:spcPts val="0"/>
              </a:spcBef>
              <a:spcAft>
                <a:spcPts val="0"/>
              </a:spcAft>
              <a:defRPr/>
            </a:pPr>
            <a:r>
              <a:rPr lang="es-ES_tradnl" sz="900" kern="0" dirty="0">
                <a:solidFill>
                  <a:srgbClr val="000000"/>
                </a:solidFill>
                <a:latin typeface="Arial" panose="020B0604020202020204" pitchFamily="34" charset="0"/>
                <a:cs typeface="Arial" panose="020B0604020202020204" pitchFamily="34" charset="0"/>
              </a:rPr>
              <a:t>Berta </a:t>
            </a:r>
            <a:r>
              <a:rPr lang="es-ES_tradnl" sz="900" kern="0" dirty="0">
                <a:solidFill>
                  <a:srgbClr val="000000"/>
                </a:solidFill>
                <a:latin typeface="Arial" panose="020B0604020202020204" pitchFamily="34" charset="0"/>
                <a:cs typeface="Arial" panose="020B0604020202020204" pitchFamily="34" charset="0"/>
              </a:rPr>
              <a:t>González Martínez. Médico Adjunto. Servicio de Pediatría Hospital la </a:t>
            </a:r>
            <a:r>
              <a:rPr lang="es-ES_tradnl" sz="900" kern="0" dirty="0">
                <a:solidFill>
                  <a:srgbClr val="000000"/>
                </a:solidFill>
                <a:latin typeface="Arial" panose="020B0604020202020204" pitchFamily="34" charset="0"/>
                <a:cs typeface="Arial" panose="020B0604020202020204" pitchFamily="34" charset="0"/>
              </a:rPr>
              <a:t>Paz.</a:t>
            </a:r>
          </a:p>
          <a:p>
            <a:pPr algn="just" defTabSz="762000" fontAlgn="auto">
              <a:spcBef>
                <a:spcPts val="0"/>
              </a:spcBef>
              <a:spcAft>
                <a:spcPts val="0"/>
              </a:spcAft>
              <a:defRPr/>
            </a:pPr>
            <a:r>
              <a:rPr lang="es-ES" sz="900" kern="0" dirty="0">
                <a:solidFill>
                  <a:srgbClr val="000000"/>
                </a:solidFill>
                <a:latin typeface="Arial" panose="020B0604020202020204" pitchFamily="34" charset="0"/>
                <a:cs typeface="Arial" panose="020B0604020202020204" pitchFamily="34" charset="0"/>
              </a:rPr>
              <a:t>Teresa González Herradas..- Presidenta ASION (Asociación Infantil Oncológica de Madrid</a:t>
            </a:r>
            <a:r>
              <a:rPr lang="es-ES" sz="900" kern="0" dirty="0">
                <a:solidFill>
                  <a:srgbClr val="000000"/>
                </a:solidFill>
                <a:latin typeface="Arial" panose="020B0604020202020204" pitchFamily="34" charset="0"/>
                <a:cs typeface="Arial" panose="020B0604020202020204" pitchFamily="34" charset="0"/>
              </a:rPr>
              <a:t>)</a:t>
            </a:r>
            <a:endParaRPr lang="es-ES_tradnl" sz="900" kern="0" dirty="0">
              <a:solidFill>
                <a:srgbClr val="000000"/>
              </a:solidFill>
              <a:latin typeface="Arial" panose="020B0604020202020204" pitchFamily="34" charset="0"/>
              <a:cs typeface="Arial" panose="020B0604020202020204" pitchFamily="34" charset="0"/>
            </a:endParaRPr>
          </a:p>
          <a:p>
            <a:pPr algn="just" defTabSz="762000" fontAlgn="auto">
              <a:spcBef>
                <a:spcPts val="0"/>
              </a:spcBef>
              <a:spcAft>
                <a:spcPts val="0"/>
              </a:spcAft>
              <a:defRPr/>
            </a:pPr>
            <a:r>
              <a:rPr lang="es-ES_tradnl" sz="900" kern="0" dirty="0">
                <a:solidFill>
                  <a:srgbClr val="000000"/>
                </a:solidFill>
                <a:latin typeface="Arial" panose="020B0604020202020204" pitchFamily="34" charset="0"/>
                <a:cs typeface="Arial" panose="020B0604020202020204" pitchFamily="34" charset="0"/>
              </a:rPr>
              <a:t>Pilar </a:t>
            </a:r>
            <a:r>
              <a:rPr lang="es-ES_tradnl" sz="900" kern="0" dirty="0" err="1">
                <a:solidFill>
                  <a:srgbClr val="000000"/>
                </a:solidFill>
                <a:latin typeface="Arial" panose="020B0604020202020204" pitchFamily="34" charset="0"/>
                <a:cs typeface="Arial" panose="020B0604020202020204" pitchFamily="34" charset="0"/>
              </a:rPr>
              <a:t>Seradilla</a:t>
            </a:r>
            <a:r>
              <a:rPr lang="es-ES_tradnl" sz="900" kern="0" dirty="0">
                <a:solidFill>
                  <a:srgbClr val="000000"/>
                </a:solidFill>
                <a:latin typeface="Arial" panose="020B0604020202020204" pitchFamily="34" charset="0"/>
                <a:cs typeface="Arial" panose="020B0604020202020204" pitchFamily="34" charset="0"/>
              </a:rPr>
              <a:t> Corchero.- Responsable de Formación de la Subdirección General de Información y Atención al Paciente</a:t>
            </a:r>
            <a:r>
              <a:rPr lang="es-ES" sz="900" kern="0" dirty="0">
                <a:latin typeface="Arial" panose="020B0604020202020204" pitchFamily="34" charset="0"/>
                <a:cs typeface="Arial" panose="020B0604020202020204" pitchFamily="34" charset="0"/>
              </a:rPr>
              <a:t>.</a:t>
            </a:r>
            <a:endParaRPr lang="es-ES_tradnl" sz="900" kern="0" dirty="0">
              <a:latin typeface="Arial" panose="020B0604020202020204" pitchFamily="34" charset="0"/>
              <a:cs typeface="Arial" panose="020B0604020202020204" pitchFamily="34" charset="0"/>
            </a:endParaRPr>
          </a:p>
        </p:txBody>
      </p:sp>
      <p:sp>
        <p:nvSpPr>
          <p:cNvPr id="15" name="Rectangle 147"/>
          <p:cNvSpPr>
            <a:spLocks noChangeArrowheads="1"/>
          </p:cNvSpPr>
          <p:nvPr/>
        </p:nvSpPr>
        <p:spPr bwMode="auto">
          <a:xfrm>
            <a:off x="4859338" y="849313"/>
            <a:ext cx="4011612" cy="4983162"/>
          </a:xfrm>
          <a:prstGeom prst="rect">
            <a:avLst/>
          </a:prstGeom>
          <a:noFill/>
          <a:ln w="9525">
            <a:noFill/>
            <a:miter lim="800000"/>
            <a:headEnd/>
            <a:tailEnd/>
          </a:ln>
        </p:spPr>
        <p:txBody>
          <a:bodyPr lIns="90488" tIns="44450" rIns="90488" bIns="44450">
            <a:spAutoFit/>
          </a:bodyPr>
          <a:lstStyle/>
          <a:p>
            <a:pPr marL="88900" indent="-88900" algn="just" defTabSz="762000" fontAlgn="auto">
              <a:spcBef>
                <a:spcPts val="0"/>
              </a:spcBef>
              <a:spcAft>
                <a:spcPts val="0"/>
              </a:spcAft>
              <a:defRPr/>
            </a:pPr>
            <a:r>
              <a:rPr lang="es-ES_tradnl" sz="900" b="1" kern="0" dirty="0">
                <a:solidFill>
                  <a:srgbClr val="FF0000"/>
                </a:solidFill>
                <a:latin typeface="Arial" panose="020B0604020202020204" pitchFamily="34" charset="0"/>
                <a:cs typeface="Arial" panose="020B0604020202020204" pitchFamily="34" charset="0"/>
              </a:rPr>
              <a:t>Programa</a:t>
            </a:r>
            <a:r>
              <a:rPr lang="es-ES_tradnl" sz="900" b="1" kern="0" dirty="0">
                <a:solidFill>
                  <a:srgbClr val="FF0000"/>
                </a:solidFill>
                <a:latin typeface="Arial" panose="020B0604020202020204" pitchFamily="34" charset="0"/>
                <a:cs typeface="Arial" panose="020B0604020202020204" pitchFamily="34" charset="0"/>
              </a:rPr>
              <a:t>:</a:t>
            </a:r>
          </a:p>
          <a:p>
            <a:pPr marL="88900" indent="-88900" algn="just" defTabSz="762000" fontAlgn="auto">
              <a:spcBef>
                <a:spcPts val="0"/>
              </a:spcBef>
              <a:spcAft>
                <a:spcPts val="0"/>
              </a:spcAft>
              <a:defRPr/>
            </a:pPr>
            <a:endParaRPr lang="es-ES_tradnl" sz="900" kern="0" dirty="0">
              <a:latin typeface="Arial" panose="020B0604020202020204" pitchFamily="34" charset="0"/>
              <a:cs typeface="Arial" panose="020B0604020202020204" pitchFamily="34" charset="0"/>
            </a:endParaRPr>
          </a:p>
          <a:p>
            <a:pPr marL="88900" indent="-88900" algn="just" defTabSz="762000" fontAlgn="auto">
              <a:spcBef>
                <a:spcPts val="0"/>
              </a:spcBef>
              <a:spcAft>
                <a:spcPts val="0"/>
              </a:spcAft>
              <a:defRPr/>
            </a:pPr>
            <a:r>
              <a:rPr lang="es-ES_tradnl" sz="900" u="sng" kern="0" dirty="0">
                <a:latin typeface="Arial" panose="020B0604020202020204" pitchFamily="34" charset="0"/>
                <a:cs typeface="Arial" panose="020B0604020202020204" pitchFamily="34" charset="0"/>
              </a:rPr>
              <a:t>BLOQUE I:</a:t>
            </a:r>
          </a:p>
          <a:p>
            <a:pPr marL="88900" indent="-88900" algn="just" defTabSz="762000" fontAlgn="auto">
              <a:spcBef>
                <a:spcPts val="0"/>
              </a:spcBef>
              <a:spcAft>
                <a:spcPts val="0"/>
              </a:spcAft>
              <a:defRPr/>
            </a:pPr>
            <a:endParaRPr lang="es-ES_tradnl" sz="900" b="1" u="sng" kern="0" dirty="0">
              <a:solidFill>
                <a:srgbClr val="FF0000"/>
              </a:solidFill>
              <a:latin typeface="Arial" panose="020B0604020202020204" pitchFamily="34" charset="0"/>
              <a:cs typeface="Arial" panose="020B0604020202020204" pitchFamily="34" charset="0"/>
            </a:endParaRPr>
          </a:p>
          <a:p>
            <a:pPr>
              <a:defRPr/>
            </a:pPr>
            <a:r>
              <a:rPr lang="es-ES" sz="900" dirty="0"/>
              <a:t>    COMUNICACIÓN Y DINÁMICA FAMILIAR</a:t>
            </a:r>
          </a:p>
          <a:p>
            <a:pPr>
              <a:defRPr/>
            </a:pPr>
            <a:endParaRPr lang="es-ES" sz="900" dirty="0"/>
          </a:p>
          <a:p>
            <a:pPr>
              <a:defRPr/>
            </a:pPr>
            <a:r>
              <a:rPr lang="es-ES" sz="900" u="sng" dirty="0"/>
              <a:t>BLOQUE II:</a:t>
            </a:r>
          </a:p>
          <a:p>
            <a:pPr>
              <a:defRPr/>
            </a:pPr>
            <a:endParaRPr lang="es-ES" sz="900" dirty="0"/>
          </a:p>
          <a:p>
            <a:pPr>
              <a:defRPr/>
            </a:pPr>
            <a:r>
              <a:rPr lang="es-ES" sz="900" dirty="0"/>
              <a:t>    TALLER PRÁCTICO SOBRE DETECCIÓN PRECOZ</a:t>
            </a:r>
          </a:p>
          <a:p>
            <a:pPr>
              <a:defRPr/>
            </a:pPr>
            <a:endParaRPr lang="es-ES" sz="900" dirty="0"/>
          </a:p>
          <a:p>
            <a:pPr>
              <a:defRPr/>
            </a:pPr>
            <a:r>
              <a:rPr lang="es-ES" sz="900" u="sng" dirty="0"/>
              <a:t>BLOQUE III:</a:t>
            </a:r>
          </a:p>
          <a:p>
            <a:pPr>
              <a:defRPr/>
            </a:pPr>
            <a:r>
              <a:rPr lang="es-ES" sz="900" dirty="0"/>
              <a:t> </a:t>
            </a:r>
            <a:r>
              <a:rPr lang="es-ES" sz="900" dirty="0"/>
              <a:t>   </a:t>
            </a:r>
          </a:p>
          <a:p>
            <a:pPr>
              <a:defRPr/>
            </a:pPr>
            <a:r>
              <a:rPr lang="es-ES" sz="900" dirty="0"/>
              <a:t> CÁNCER FAMILIAR  Y CONSEJO  GENÉTICO </a:t>
            </a:r>
          </a:p>
          <a:p>
            <a:pPr>
              <a:defRPr/>
            </a:pPr>
            <a:r>
              <a:rPr lang="es-ES" sz="900" dirty="0"/>
              <a:t>                Patologías oncológicas familiares. Consejo genético </a:t>
            </a:r>
            <a:r>
              <a:rPr lang="es-ES" sz="900" dirty="0"/>
              <a:t>	</a:t>
            </a:r>
            <a:endParaRPr lang="es-ES" sz="900" dirty="0"/>
          </a:p>
          <a:p>
            <a:pPr>
              <a:defRPr/>
            </a:pPr>
            <a:r>
              <a:rPr lang="es-ES" sz="900" dirty="0"/>
              <a:t> </a:t>
            </a:r>
            <a:r>
              <a:rPr lang="es-ES" sz="900" dirty="0"/>
              <a:t>               Aspectos éticos del consejo genético en menores.  </a:t>
            </a:r>
          </a:p>
          <a:p>
            <a:pPr marL="171450" indent="-171450">
              <a:buFont typeface="Arial" panose="020B0604020202020204" pitchFamily="34" charset="0"/>
              <a:buChar char="•"/>
              <a:defRPr/>
            </a:pPr>
            <a:endParaRPr lang="es-ES" sz="900" dirty="0"/>
          </a:p>
          <a:p>
            <a:pPr marL="171450" indent="-171450">
              <a:buFont typeface="Arial" panose="020B0604020202020204" pitchFamily="34" charset="0"/>
              <a:buChar char="•"/>
              <a:defRPr/>
            </a:pPr>
            <a:endParaRPr lang="es-ES" sz="900" dirty="0"/>
          </a:p>
          <a:p>
            <a:pPr algn="just" defTabSz="762000" fontAlgn="auto">
              <a:spcBef>
                <a:spcPts val="0"/>
              </a:spcBef>
              <a:spcAft>
                <a:spcPts val="0"/>
              </a:spcAft>
              <a:defRPr/>
            </a:pPr>
            <a:r>
              <a:rPr lang="es-ES_tradnl" sz="900" b="1" kern="0" dirty="0">
                <a:solidFill>
                  <a:srgbClr val="FF0000"/>
                </a:solidFill>
                <a:latin typeface="Arial" panose="020B0604020202020204" pitchFamily="34" charset="0"/>
                <a:cs typeface="Arial" panose="020B0604020202020204" pitchFamily="34" charset="0"/>
              </a:rPr>
              <a:t>Profesorado:</a:t>
            </a:r>
          </a:p>
          <a:p>
            <a:pPr algn="just">
              <a:spcAft>
                <a:spcPts val="0"/>
              </a:spcAft>
              <a:defRPr/>
            </a:pPr>
            <a:r>
              <a:rPr lang="es-ES" sz="900" b="1" dirty="0">
                <a:latin typeface="Arial" panose="020B0604020202020204" pitchFamily="34" charset="0"/>
                <a:ea typeface="Cambria Math" panose="02040503050406030204" pitchFamily="18" charset="0"/>
                <a:cs typeface="Arial" panose="020B0604020202020204" pitchFamily="34" charset="0"/>
              </a:rPr>
              <a:t>Dña. Verónica Eslava </a:t>
            </a:r>
            <a:r>
              <a:rPr lang="es-ES" sz="900" b="1" dirty="0" err="1">
                <a:latin typeface="Arial" panose="020B0604020202020204" pitchFamily="34" charset="0"/>
                <a:ea typeface="Cambria Math" panose="02040503050406030204" pitchFamily="18" charset="0"/>
                <a:cs typeface="Arial" panose="020B0604020202020204" pitchFamily="34" charset="0"/>
              </a:rPr>
              <a:t>Abucha</a:t>
            </a:r>
            <a:r>
              <a:rPr lang="es-ES" sz="900" b="1" dirty="0">
                <a:latin typeface="Arial" panose="020B0604020202020204" pitchFamily="34" charset="0"/>
                <a:ea typeface="Cambria Math" panose="02040503050406030204" pitchFamily="18" charset="0"/>
                <a:cs typeface="Arial" panose="020B0604020202020204" pitchFamily="34" charset="0"/>
              </a:rPr>
              <a:t>. </a:t>
            </a:r>
            <a:r>
              <a:rPr lang="es-ES" sz="900" dirty="0">
                <a:latin typeface="Arial" panose="020B0604020202020204" pitchFamily="34" charset="0"/>
                <a:cs typeface="Arial" panose="020B0604020202020204" pitchFamily="34" charset="0"/>
              </a:rPr>
              <a:t>Psicóloga clínica Departamento de psicología ASION.</a:t>
            </a:r>
          </a:p>
          <a:p>
            <a:pPr algn="just">
              <a:spcAft>
                <a:spcPts val="0"/>
              </a:spcAft>
              <a:defRPr/>
            </a:pPr>
            <a:endParaRPr lang="es-ES" sz="300" dirty="0">
              <a:latin typeface="Arial" panose="020B0604020202020204" pitchFamily="34" charset="0"/>
              <a:cs typeface="Arial" panose="020B0604020202020204" pitchFamily="34" charset="0"/>
            </a:endParaRPr>
          </a:p>
          <a:p>
            <a:pPr algn="just">
              <a:spcAft>
                <a:spcPts val="0"/>
              </a:spcAft>
              <a:defRPr/>
            </a:pPr>
            <a:r>
              <a:rPr lang="es-ES" sz="900" b="1" dirty="0">
                <a:latin typeface="Arial" panose="020B0604020202020204" pitchFamily="34" charset="0"/>
                <a:cs typeface="Arial" panose="020B0604020202020204" pitchFamily="34" charset="0"/>
              </a:rPr>
              <a:t>Dra</a:t>
            </a:r>
            <a:r>
              <a:rPr lang="es-ES" sz="900" b="1" dirty="0">
                <a:latin typeface="Arial" panose="020B0604020202020204" pitchFamily="34" charset="0"/>
                <a:cs typeface="Arial" panose="020B0604020202020204" pitchFamily="34" charset="0"/>
              </a:rPr>
              <a:t>. Berta </a:t>
            </a:r>
            <a:r>
              <a:rPr lang="es-ES" sz="900" b="1" dirty="0">
                <a:latin typeface="Arial" panose="020B0604020202020204" pitchFamily="34" charset="0"/>
                <a:cs typeface="Arial" panose="020B0604020202020204" pitchFamily="34" charset="0"/>
              </a:rPr>
              <a:t>González Martínez</a:t>
            </a:r>
            <a:r>
              <a:rPr lang="es-ES" sz="900" dirty="0">
                <a:latin typeface="Arial" panose="020B0604020202020204" pitchFamily="34" charset="0"/>
                <a:cs typeface="Arial" panose="020B0604020202020204" pitchFamily="34" charset="0"/>
              </a:rPr>
              <a:t> Unidad de </a:t>
            </a:r>
            <a:r>
              <a:rPr lang="es-ES" sz="900" dirty="0" err="1">
                <a:latin typeface="Arial" panose="020B0604020202020204" pitchFamily="34" charset="0"/>
                <a:cs typeface="Arial" panose="020B0604020202020204" pitchFamily="34" charset="0"/>
              </a:rPr>
              <a:t>Hemato</a:t>
            </a:r>
            <a:r>
              <a:rPr lang="es-ES" sz="900" dirty="0">
                <a:latin typeface="Arial" panose="020B0604020202020204" pitchFamily="34" charset="0"/>
                <a:cs typeface="Arial" panose="020B0604020202020204" pitchFamily="34" charset="0"/>
              </a:rPr>
              <a:t>-Oncología infantil. Hospital Infantil Universitario La Paz.</a:t>
            </a:r>
          </a:p>
          <a:p>
            <a:pPr algn="just">
              <a:spcAft>
                <a:spcPts val="0"/>
              </a:spcAft>
              <a:defRPr/>
            </a:pPr>
            <a:endParaRPr lang="es-ES" sz="300" dirty="0">
              <a:latin typeface="Arial" panose="020B0604020202020204" pitchFamily="34" charset="0"/>
              <a:cs typeface="Arial" panose="020B0604020202020204" pitchFamily="34" charset="0"/>
            </a:endParaRPr>
          </a:p>
          <a:p>
            <a:pPr algn="just">
              <a:spcAft>
                <a:spcPts val="0"/>
              </a:spcAft>
              <a:defRPr/>
            </a:pPr>
            <a:r>
              <a:rPr lang="es-ES" sz="900" b="1" dirty="0">
                <a:latin typeface="Arial" panose="020B0604020202020204" pitchFamily="34" charset="0"/>
                <a:cs typeface="Arial" panose="020B0604020202020204" pitchFamily="34" charset="0"/>
              </a:rPr>
              <a:t>Dr. David Bueno </a:t>
            </a:r>
            <a:r>
              <a:rPr lang="es-ES" sz="900" b="1" dirty="0">
                <a:latin typeface="Arial" panose="020B0604020202020204" pitchFamily="34" charset="0"/>
                <a:cs typeface="Arial" panose="020B0604020202020204" pitchFamily="34" charset="0"/>
              </a:rPr>
              <a:t>Sánchez </a:t>
            </a:r>
            <a:r>
              <a:rPr lang="es-ES" sz="900" dirty="0">
                <a:latin typeface="Arial" panose="020B0604020202020204" pitchFamily="34" charset="0"/>
                <a:cs typeface="Arial" panose="020B0604020202020204" pitchFamily="34" charset="0"/>
              </a:rPr>
              <a:t>Unidad de </a:t>
            </a:r>
            <a:r>
              <a:rPr lang="es-ES" sz="900" dirty="0" err="1">
                <a:latin typeface="Arial" panose="020B0604020202020204" pitchFamily="34" charset="0"/>
                <a:cs typeface="Arial" panose="020B0604020202020204" pitchFamily="34" charset="0"/>
              </a:rPr>
              <a:t>Hemato</a:t>
            </a:r>
            <a:r>
              <a:rPr lang="es-ES" sz="900" dirty="0">
                <a:latin typeface="Arial" panose="020B0604020202020204" pitchFamily="34" charset="0"/>
                <a:cs typeface="Arial" panose="020B0604020202020204" pitchFamily="34" charset="0"/>
              </a:rPr>
              <a:t>-Oncología infantil  Hospital Infantil Universitario La </a:t>
            </a:r>
            <a:r>
              <a:rPr lang="es-ES" sz="900" dirty="0">
                <a:latin typeface="Arial" panose="020B0604020202020204" pitchFamily="34" charset="0"/>
                <a:cs typeface="Arial" panose="020B0604020202020204" pitchFamily="34" charset="0"/>
              </a:rPr>
              <a:t>Paz.</a:t>
            </a:r>
          </a:p>
          <a:p>
            <a:pPr algn="just">
              <a:spcAft>
                <a:spcPts val="0"/>
              </a:spcAft>
              <a:defRPr/>
            </a:pPr>
            <a:endParaRPr lang="es-ES" sz="300" dirty="0">
              <a:latin typeface="Arial" panose="020B0604020202020204" pitchFamily="34" charset="0"/>
              <a:cs typeface="Arial" panose="020B0604020202020204" pitchFamily="34" charset="0"/>
            </a:endParaRPr>
          </a:p>
          <a:p>
            <a:pPr algn="just">
              <a:spcAft>
                <a:spcPts val="0"/>
              </a:spcAft>
              <a:defRPr/>
            </a:pPr>
            <a:r>
              <a:rPr lang="es-ES" sz="900" b="1" dirty="0">
                <a:latin typeface="Arial" panose="020B0604020202020204" pitchFamily="34" charset="0"/>
                <a:cs typeface="Arial" panose="020B0604020202020204" pitchFamily="34" charset="0"/>
              </a:rPr>
              <a:t>Dr. Jose Luis Vivanco </a:t>
            </a:r>
            <a:r>
              <a:rPr lang="es-ES" sz="900" b="1" dirty="0">
                <a:latin typeface="Arial" panose="020B0604020202020204" pitchFamily="34" charset="0"/>
                <a:cs typeface="Arial" panose="020B0604020202020204" pitchFamily="34" charset="0"/>
              </a:rPr>
              <a:t>Martínez </a:t>
            </a:r>
            <a:r>
              <a:rPr lang="es-ES" sz="900" dirty="0">
                <a:latin typeface="Arial" panose="020B0604020202020204" pitchFamily="34" charset="0"/>
                <a:cs typeface="Arial" panose="020B0604020202020204" pitchFamily="34" charset="0"/>
              </a:rPr>
              <a:t>Jefe de Servicio de la Unidad Oncohematología Pediátrica   </a:t>
            </a:r>
            <a:r>
              <a:rPr lang="es-ES" sz="900" dirty="0">
                <a:latin typeface="Arial" panose="020B0604020202020204" pitchFamily="34" charset="0"/>
                <a:cs typeface="Arial" panose="020B0604020202020204" pitchFamily="34" charset="0"/>
              </a:rPr>
              <a:t>Hospital </a:t>
            </a:r>
            <a:r>
              <a:rPr lang="es-ES" sz="900" dirty="0">
                <a:latin typeface="Arial" panose="020B0604020202020204" pitchFamily="34" charset="0"/>
                <a:cs typeface="Arial" panose="020B0604020202020204" pitchFamily="34" charset="0"/>
              </a:rPr>
              <a:t>Universitario 12 de </a:t>
            </a:r>
            <a:r>
              <a:rPr lang="es-ES" sz="900" dirty="0">
                <a:latin typeface="Arial" panose="020B0604020202020204" pitchFamily="34" charset="0"/>
                <a:cs typeface="Arial" panose="020B0604020202020204" pitchFamily="34" charset="0"/>
              </a:rPr>
              <a:t>Octubre.</a:t>
            </a:r>
          </a:p>
          <a:p>
            <a:pPr algn="just">
              <a:spcAft>
                <a:spcPts val="0"/>
              </a:spcAft>
              <a:defRPr/>
            </a:pPr>
            <a:endParaRPr lang="es-ES" sz="300" dirty="0">
              <a:solidFill>
                <a:srgbClr val="00B050"/>
              </a:solidFill>
              <a:latin typeface="Arial" panose="020B0604020202020204" pitchFamily="34" charset="0"/>
              <a:cs typeface="Arial" panose="020B0604020202020204" pitchFamily="34" charset="0"/>
            </a:endParaRPr>
          </a:p>
          <a:p>
            <a:pPr algn="just">
              <a:spcAft>
                <a:spcPts val="0"/>
              </a:spcAft>
              <a:defRPr/>
            </a:pPr>
            <a:r>
              <a:rPr lang="es-ES" sz="900" b="1" dirty="0">
                <a:latin typeface="Arial" panose="020B0604020202020204" pitchFamily="34" charset="0"/>
                <a:cs typeface="Arial" panose="020B0604020202020204" pitchFamily="34" charset="0"/>
              </a:rPr>
              <a:t>Dr. Ignacio Revuelta </a:t>
            </a:r>
            <a:r>
              <a:rPr lang="es-ES" sz="900" dirty="0">
                <a:latin typeface="Arial" panose="020B0604020202020204" pitchFamily="34" charset="0"/>
                <a:cs typeface="Arial" panose="020B0604020202020204" pitchFamily="34" charset="0"/>
              </a:rPr>
              <a:t>. Médico de familia. Centro de salud Rafael Alberti. </a:t>
            </a:r>
          </a:p>
          <a:p>
            <a:pPr algn="just">
              <a:spcAft>
                <a:spcPts val="0"/>
              </a:spcAft>
              <a:defRPr/>
            </a:pPr>
            <a:endParaRPr lang="es-ES" sz="300" dirty="0">
              <a:latin typeface="Arial" panose="020B0604020202020204" pitchFamily="34" charset="0"/>
              <a:cs typeface="Arial" panose="020B0604020202020204" pitchFamily="34" charset="0"/>
            </a:endParaRPr>
          </a:p>
          <a:p>
            <a:pPr algn="just">
              <a:spcAft>
                <a:spcPts val="0"/>
              </a:spcAft>
              <a:defRPr/>
            </a:pPr>
            <a:r>
              <a:rPr lang="es-ES" sz="900" b="1" dirty="0">
                <a:latin typeface="Arial" panose="020B0604020202020204" pitchFamily="34" charset="0"/>
                <a:cs typeface="Arial" panose="020B0604020202020204" pitchFamily="34" charset="0"/>
              </a:rPr>
              <a:t>Dra. María Aparicio Rodrigo</a:t>
            </a:r>
            <a:r>
              <a:rPr lang="es-ES" sz="900" dirty="0">
                <a:latin typeface="Arial" panose="020B0604020202020204" pitchFamily="34" charset="0"/>
                <a:cs typeface="Arial" panose="020B0604020202020204" pitchFamily="34" charset="0"/>
              </a:rPr>
              <a:t>. Médico  Pediatra del CS Entrevías.</a:t>
            </a:r>
          </a:p>
          <a:p>
            <a:pPr algn="just">
              <a:spcAft>
                <a:spcPts val="0"/>
              </a:spcAft>
              <a:defRPr/>
            </a:pPr>
            <a:endParaRPr lang="es-ES" sz="300" dirty="0">
              <a:latin typeface="Arial" panose="020B0604020202020204" pitchFamily="34" charset="0"/>
              <a:cs typeface="Arial" panose="020B0604020202020204" pitchFamily="34" charset="0"/>
            </a:endParaRPr>
          </a:p>
          <a:p>
            <a:pPr algn="just">
              <a:spcAft>
                <a:spcPts val="0"/>
              </a:spcAft>
              <a:defRPr/>
            </a:pPr>
            <a:r>
              <a:rPr lang="es-ES" sz="900" b="1" dirty="0" err="1"/>
              <a:t>Dra</a:t>
            </a:r>
            <a:r>
              <a:rPr lang="es-ES" sz="900" b="1" dirty="0"/>
              <a:t> Vanesa Pérez Alonso</a:t>
            </a:r>
            <a:r>
              <a:rPr lang="es-ES" sz="900" dirty="0"/>
              <a:t>, </a:t>
            </a:r>
            <a:r>
              <a:rPr lang="es-ES" sz="900" dirty="0" err="1"/>
              <a:t>Hematooncóloga</a:t>
            </a:r>
            <a:r>
              <a:rPr lang="es-ES" sz="900" dirty="0"/>
              <a:t> Pediátrica. Miembro de la Unidad de Cáncer familiar Hospital Universitario 12 de Octubre.</a:t>
            </a:r>
          </a:p>
          <a:p>
            <a:pPr algn="just">
              <a:spcAft>
                <a:spcPts val="0"/>
              </a:spcAft>
              <a:defRPr/>
            </a:pPr>
            <a:endParaRPr lang="es-ES" sz="300" dirty="0"/>
          </a:p>
          <a:p>
            <a:pPr algn="just">
              <a:spcAft>
                <a:spcPts val="0"/>
              </a:spcAft>
              <a:defRPr/>
            </a:pPr>
            <a:r>
              <a:rPr lang="es-ES" sz="900" b="1" dirty="0">
                <a:latin typeface="Arial" panose="020B0604020202020204" pitchFamily="34" charset="0"/>
                <a:cs typeface="Arial" panose="020B0604020202020204" pitchFamily="34" charset="0"/>
              </a:rPr>
              <a:t>Dra. María García-Onieva </a:t>
            </a:r>
            <a:r>
              <a:rPr lang="es-ES" sz="900" b="1" dirty="0" err="1">
                <a:latin typeface="Arial" panose="020B0604020202020204" pitchFamily="34" charset="0"/>
                <a:cs typeface="Arial" panose="020B0604020202020204" pitchFamily="34" charset="0"/>
              </a:rPr>
              <a:t>Artazcoz</a:t>
            </a:r>
            <a:r>
              <a:rPr lang="es-ES" sz="900" b="1" dirty="0">
                <a:latin typeface="Arial" panose="020B0604020202020204" pitchFamily="34" charset="0"/>
                <a:cs typeface="Arial" panose="020B0604020202020204" pitchFamily="34" charset="0"/>
              </a:rPr>
              <a:t> </a:t>
            </a:r>
            <a:r>
              <a:rPr lang="es-ES" sz="900" dirty="0">
                <a:latin typeface="Arial" panose="020B0604020202020204" pitchFamily="34" charset="0"/>
                <a:cs typeface="Arial" panose="020B0604020202020204" pitchFamily="34" charset="0"/>
              </a:rPr>
              <a:t>Médico Pediatra del CS Entrevías. Presidenta del comité de ética de la dirección asistencial sureste</a:t>
            </a:r>
            <a:r>
              <a:rPr lang="es-ES" sz="900" dirty="0">
                <a:solidFill>
                  <a:srgbClr val="00B050"/>
                </a:solidFill>
                <a:latin typeface="Arial" panose="020B0604020202020204" pitchFamily="34" charset="0"/>
                <a:cs typeface="Arial" panose="020B0604020202020204" pitchFamily="34" charset="0"/>
              </a:rPr>
              <a:t>. </a:t>
            </a:r>
          </a:p>
          <a:p>
            <a:pPr algn="just">
              <a:spcAft>
                <a:spcPts val="0"/>
              </a:spcAft>
              <a:defRPr/>
            </a:pPr>
            <a:endParaRPr lang="es-ES" sz="900" dirty="0">
              <a:latin typeface="Arial" panose="020B0604020202020204" pitchFamily="34" charset="0"/>
              <a:cs typeface="Arial" panose="020B0604020202020204" pitchFamily="34" charset="0"/>
            </a:endParaRPr>
          </a:p>
        </p:txBody>
      </p:sp>
      <p:pic>
        <p:nvPicPr>
          <p:cNvPr id="16391" name="Imagen 15"/>
          <p:cNvPicPr>
            <a:picLocks noChangeAspect="1"/>
          </p:cNvPicPr>
          <p:nvPr/>
        </p:nvPicPr>
        <p:blipFill>
          <a:blip r:embed="rId5"/>
          <a:srcRect/>
          <a:stretch>
            <a:fillRect/>
          </a:stretch>
        </p:blipFill>
        <p:spPr bwMode="auto">
          <a:xfrm>
            <a:off x="6167438" y="5816600"/>
            <a:ext cx="1093787" cy="908050"/>
          </a:xfrm>
          <a:prstGeom prst="rect">
            <a:avLst/>
          </a:prstGeom>
          <a:noFill/>
          <a:ln w="9525">
            <a:noFill/>
            <a:miter lim="800000"/>
            <a:headEnd/>
            <a:tailEnd/>
          </a:ln>
        </p:spPr>
      </p:pic>
      <p:pic>
        <p:nvPicPr>
          <p:cNvPr id="16392" name="Picture 2" descr="Resultado de imagen de asion logo"/>
          <p:cNvPicPr>
            <a:picLocks noChangeAspect="1" noChangeArrowheads="1"/>
          </p:cNvPicPr>
          <p:nvPr/>
        </p:nvPicPr>
        <p:blipFill>
          <a:blip r:embed="rId6"/>
          <a:srcRect/>
          <a:stretch>
            <a:fillRect/>
          </a:stretch>
        </p:blipFill>
        <p:spPr bwMode="auto">
          <a:xfrm>
            <a:off x="7412038" y="5661025"/>
            <a:ext cx="1309687" cy="11049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1795</TotalTime>
  <Words>758</Words>
  <Application>Microsoft Office PowerPoint</Application>
  <PresentationFormat>On-screen Show (4:3)</PresentationFormat>
  <Paragraphs>114</Paragraphs>
  <Slides>2</Slides>
  <Notes>2</Notes>
  <HiddenSlides>0</HiddenSlides>
  <MMClips>0</MMClips>
  <ScaleCrop>false</ScaleCrop>
  <HeadingPairs>
    <vt:vector size="6" baseType="variant">
      <vt:variant>
        <vt:lpstr>Fuentes usadas</vt:lpstr>
      </vt:variant>
      <vt:variant>
        <vt:i4>6</vt:i4>
      </vt:variant>
      <vt:variant>
        <vt:lpstr>Plantilla de diseño</vt:lpstr>
      </vt:variant>
      <vt:variant>
        <vt:i4>1</vt:i4>
      </vt:variant>
      <vt:variant>
        <vt:lpstr>Títulos de diapositiva</vt:lpstr>
      </vt:variant>
      <vt:variant>
        <vt:i4>2</vt:i4>
      </vt:variant>
    </vt:vector>
  </HeadingPairs>
  <TitlesOfParts>
    <vt:vector size="9" baseType="lpstr">
      <vt:lpstr>Arial</vt:lpstr>
      <vt:lpstr>Calibri</vt:lpstr>
      <vt:lpstr>ＭＳ Ｐゴシック</vt:lpstr>
      <vt:lpstr>Times New Roman</vt:lpstr>
      <vt:lpstr>Albertus</vt:lpstr>
      <vt:lpstr>Cambria Math</vt:lpstr>
      <vt:lpstr>Tema de Office</vt:lpstr>
      <vt:lpstr>Diapositiva 1</vt:lpstr>
      <vt:lpstr>Diapositiva 2</vt:lpstr>
    </vt:vector>
  </TitlesOfParts>
  <Company>ICM</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Angel Abad Revilla</dc:creator>
  <cp:lastModifiedBy>User</cp:lastModifiedBy>
  <cp:revision>125</cp:revision>
  <cp:lastPrinted>2019-05-20T10:45:32Z</cp:lastPrinted>
  <dcterms:created xsi:type="dcterms:W3CDTF">2013-10-07T07:09:24Z</dcterms:created>
  <dcterms:modified xsi:type="dcterms:W3CDTF">2019-09-30T16:55:17Z</dcterms:modified>
</cp:coreProperties>
</file>